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22"/>
  </p:notesMasterIdLst>
  <p:sldIdLst>
    <p:sldId id="256" r:id="rId2"/>
    <p:sldId id="263" r:id="rId3"/>
    <p:sldId id="284" r:id="rId4"/>
    <p:sldId id="285" r:id="rId5"/>
    <p:sldId id="309" r:id="rId6"/>
    <p:sldId id="286" r:id="rId7"/>
    <p:sldId id="288" r:id="rId8"/>
    <p:sldId id="301" r:id="rId9"/>
    <p:sldId id="310" r:id="rId10"/>
    <p:sldId id="311" r:id="rId11"/>
    <p:sldId id="312" r:id="rId12"/>
    <p:sldId id="313" r:id="rId13"/>
    <p:sldId id="304" r:id="rId14"/>
    <p:sldId id="314" r:id="rId15"/>
    <p:sldId id="315" r:id="rId16"/>
    <p:sldId id="290" r:id="rId17"/>
    <p:sldId id="291" r:id="rId18"/>
    <p:sldId id="294" r:id="rId19"/>
    <p:sldId id="295" r:id="rId20"/>
    <p:sldId id="29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e2866008f0c2b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6699"/>
    <a:srgbClr val="0066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2622" y="148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BAA63-7DA9-4807-87A5-96629463819B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10D77-A1B5-4E4A-9FF1-95DC05ACBE8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직사각형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DA97F-13C5-4EF1-A619-F976B500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169" y="143036"/>
            <a:ext cx="9530477" cy="3621840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sz="6000" dirty="0">
                <a:latin typeface="+mj-ea"/>
              </a:rPr>
            </a:br>
            <a:br>
              <a:rPr lang="en-US" altLang="ko-KR" sz="6000" dirty="0">
                <a:latin typeface="+mj-ea"/>
              </a:rPr>
            </a:br>
            <a:r>
              <a:rPr lang="en-US" altLang="ko-KR" sz="6000" dirty="0">
                <a:latin typeface="+mj-ea"/>
              </a:rPr>
              <a:t> DDIT</a:t>
            </a:r>
            <a:br>
              <a:rPr lang="en-US" altLang="ko-KR" sz="6000" dirty="0">
                <a:latin typeface="+mj-ea"/>
              </a:rPr>
            </a:br>
            <a:r>
              <a:rPr lang="en-US" altLang="ko-KR" sz="6000" dirty="0">
                <a:latin typeface="+mj-ea"/>
              </a:rPr>
              <a:t>UNDER DOGS </a:t>
            </a:r>
            <a:br>
              <a:rPr lang="en-US" altLang="ko-KR" sz="6000" dirty="0">
                <a:latin typeface="+mj-ea"/>
              </a:rPr>
            </a:br>
            <a:endParaRPr lang="ko-KR" altLang="en-US" sz="60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16EA7-B28C-4935-BE9E-1911D2635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7670" y="4972698"/>
            <a:ext cx="6604000" cy="17526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HY엽서M" pitchFamily="18" charset="-127"/>
                <a:ea typeface="HY엽서M" pitchFamily="18" charset="-127"/>
              </a:rPr>
              <a:t>1</a:t>
            </a:r>
            <a:r>
              <a:rPr lang="ko-KR" altLang="en-US" sz="4000" dirty="0">
                <a:latin typeface="HY엽서M" pitchFamily="18" charset="-127"/>
                <a:ea typeface="HY엽서M" pitchFamily="18" charset="-127"/>
              </a:rPr>
              <a:t>조</a:t>
            </a:r>
            <a:endParaRPr lang="en-US" altLang="ko-KR" sz="4000" dirty="0">
              <a:latin typeface="HY엽서M" pitchFamily="18" charset="-127"/>
              <a:ea typeface="HY엽서M" pitchFamily="18" charset="-127"/>
            </a:endParaRPr>
          </a:p>
          <a:p>
            <a:r>
              <a:rPr lang="en-US" altLang="ko-KR"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dirty="0"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2300" dirty="0" err="1">
                <a:latin typeface="HY엽서M" pitchFamily="18" charset="-127"/>
                <a:ea typeface="HY엽서M" pitchFamily="18" charset="-127"/>
              </a:rPr>
              <a:t>우정범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>
                <a:latin typeface="HY엽서M" pitchFamily="18" charset="-127"/>
                <a:ea typeface="HY엽서M" pitchFamily="18" charset="-127"/>
              </a:rPr>
              <a:t>김재성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>
                <a:latin typeface="HY엽서M" pitchFamily="18" charset="-127"/>
                <a:ea typeface="HY엽서M" pitchFamily="18" charset="-127"/>
              </a:rPr>
              <a:t>김태형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 err="1">
                <a:latin typeface="HY엽서M" pitchFamily="18" charset="-127"/>
                <a:ea typeface="HY엽서M" pitchFamily="18" charset="-127"/>
              </a:rPr>
              <a:t>오경석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>
                <a:latin typeface="HY엽서M" pitchFamily="18" charset="-127"/>
                <a:ea typeface="HY엽서M" pitchFamily="18" charset="-127"/>
              </a:rPr>
              <a:t>이재혁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 err="1">
                <a:latin typeface="HY엽서M" pitchFamily="18" charset="-127"/>
                <a:ea typeface="HY엽서M" pitchFamily="18" charset="-127"/>
              </a:rPr>
              <a:t>이건창</a:t>
            </a:r>
            <a:endParaRPr lang="ko-KR" altLang="en-US" sz="2300" dirty="0">
              <a:latin typeface="HY엽서M" pitchFamily="18" charset="-127"/>
              <a:ea typeface="HY엽서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2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66" y="442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분석 및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7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39300" y="123190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339" y="1538288"/>
            <a:ext cx="5503862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1527175"/>
            <a:ext cx="5160963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5562600" y="4851400"/>
            <a:ext cx="2355742" cy="646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예매 취소 및 환불 시스템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66" y="442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분석 및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7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39300" y="123190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 정의서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063" y="1612900"/>
            <a:ext cx="11437937" cy="456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66" y="442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분석 및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7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60000" y="115570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ER-</a:t>
            </a:r>
            <a:r>
              <a:rPr lang="ko-KR" altLang="en-US" dirty="0"/>
              <a:t>다이어그램</a:t>
            </a:r>
          </a:p>
        </p:txBody>
      </p:sp>
      <p:pic>
        <p:nvPicPr>
          <p:cNvPr id="7170" name="Picture 2" descr="C:\Users\PC-15\Documents\카카오톡 받은 파일\ㅁㄴㅇㄻㄴㅇㄻㄴㅇㄻㄴㅇㄻㄴㅇㄹ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549400"/>
            <a:ext cx="11188699" cy="51359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216" y="546056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프로세스 흐름도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23" y="470194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743" y="2002745"/>
            <a:ext cx="9000000" cy="4095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216" y="546056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프로세스 흐름도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23" y="470194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743" y="2002745"/>
            <a:ext cx="9000000" cy="4095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4EF601E-EB08-427F-13BE-DC0B13C8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0743" y="2002745"/>
            <a:ext cx="9000000" cy="413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73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216" y="546056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화면정의서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23" y="470194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680195-F9A0-F67D-61C8-2F62ACCD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7" y="1561719"/>
            <a:ext cx="5911074" cy="50919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67E3C2-96AD-96BF-28A8-B164EE37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1" y="1555547"/>
            <a:ext cx="5734862" cy="50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3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p21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5;p2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6043" y="2579664"/>
            <a:ext cx="1290127" cy="164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6;p2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18084" y="3179381"/>
            <a:ext cx="1253531" cy="55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/>
              <a:t>고객</a:t>
            </a:r>
          </a:p>
        </p:txBody>
      </p:sp>
      <p:pic>
        <p:nvPicPr>
          <p:cNvPr id="18" name="Google Shape;77;p1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800506" y="2782613"/>
            <a:ext cx="1396248" cy="13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296216" y="2075541"/>
            <a:ext cx="7547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008080"/>
                </a:solidFill>
              </a:rPr>
              <a:t>로그인</a:t>
            </a:r>
            <a:r>
              <a:rPr lang="en-US" altLang="ko-KR" sz="2800" b="1" i="1" dirty="0">
                <a:solidFill>
                  <a:srgbClr val="008080"/>
                </a:solidFill>
              </a:rPr>
              <a:t>, </a:t>
            </a:r>
            <a:r>
              <a:rPr lang="ko-KR" altLang="en-US" sz="2800" b="1" i="1" dirty="0">
                <a:solidFill>
                  <a:srgbClr val="008080"/>
                </a:solidFill>
              </a:rPr>
              <a:t>회원가입</a:t>
            </a:r>
            <a:endParaRPr lang="en-US" altLang="ko-KR" sz="2800" b="1" i="1" dirty="0">
              <a:solidFill>
                <a:srgbClr val="008080"/>
              </a:solidFill>
            </a:endParaRP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공지사항</a:t>
            </a:r>
            <a:r>
              <a:rPr lang="en-US" altLang="ko-KR" sz="2800" b="1" i="1" dirty="0">
                <a:solidFill>
                  <a:srgbClr val="008080"/>
                </a:solidFill>
              </a:rPr>
              <a:t>, </a:t>
            </a:r>
            <a:r>
              <a:rPr lang="ko-KR" altLang="en-US" sz="2800" b="1" i="1" dirty="0">
                <a:solidFill>
                  <a:srgbClr val="008080"/>
                </a:solidFill>
              </a:rPr>
              <a:t>문의 게시판 이용</a:t>
            </a:r>
            <a:endParaRPr lang="en-US" altLang="ko-KR" sz="2800" b="1" i="1" dirty="0">
              <a:solidFill>
                <a:srgbClr val="008080"/>
              </a:solidFill>
            </a:endParaRP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구단 소개 및 선수단  확인</a:t>
            </a:r>
            <a:endParaRPr lang="en-US" altLang="ko-KR" sz="2800" b="1" i="1" dirty="0">
              <a:solidFill>
                <a:srgbClr val="008080"/>
              </a:solidFill>
            </a:endParaRP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경기티켓 예매 </a:t>
            </a:r>
            <a:r>
              <a:rPr lang="en-US" altLang="ko-KR" sz="2800" b="1" i="1" dirty="0">
                <a:solidFill>
                  <a:srgbClr val="008080"/>
                </a:solidFill>
              </a:rPr>
              <a:t>(</a:t>
            </a:r>
            <a:r>
              <a:rPr lang="ko-KR" altLang="en-US" sz="2800" b="1" i="1" dirty="0">
                <a:solidFill>
                  <a:srgbClr val="008080"/>
                </a:solidFill>
              </a:rPr>
              <a:t>예매내역 현황</a:t>
            </a:r>
            <a:r>
              <a:rPr lang="en-US" altLang="ko-KR" sz="2800" b="1" i="1" dirty="0">
                <a:solidFill>
                  <a:srgbClr val="008080"/>
                </a:solidFill>
              </a:rPr>
              <a:t>)</a:t>
            </a: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실시간 라이브 중계 이용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6230" y="4238172"/>
            <a:ext cx="1436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고객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7;p16"/>
          <p:cNvPicPr preferRelativeResize="0"/>
          <p:nvPr/>
        </p:nvPicPr>
        <p:blipFill rotWithShape="1">
          <a:blip r:embed="rId2" cstate="print">
            <a:alphaModFix/>
            <a:grayscl/>
          </a:blip>
          <a:srcRect/>
          <a:stretch/>
        </p:blipFill>
        <p:spPr>
          <a:xfrm>
            <a:off x="1800506" y="2782613"/>
            <a:ext cx="1396248" cy="13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296216" y="2351307"/>
            <a:ext cx="75474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>
                <a:solidFill>
                  <a:srgbClr val="008080"/>
                </a:solidFill>
              </a:rPr>
              <a:t>공지사항</a:t>
            </a:r>
            <a:r>
              <a:rPr lang="en-US" altLang="ko-KR" sz="2800" b="1" i="1" dirty="0">
                <a:solidFill>
                  <a:srgbClr val="008080"/>
                </a:solidFill>
              </a:rPr>
              <a:t>, </a:t>
            </a:r>
            <a:r>
              <a:rPr lang="ko-KR" altLang="en-US" sz="2800" b="1" i="1" dirty="0">
                <a:solidFill>
                  <a:srgbClr val="008080"/>
                </a:solidFill>
              </a:rPr>
              <a:t>문의 게시판 관리</a:t>
            </a:r>
            <a:endParaRPr lang="en-US" altLang="ko-KR" sz="2800" b="1" i="1" dirty="0">
              <a:solidFill>
                <a:srgbClr val="008080"/>
              </a:solidFill>
            </a:endParaRP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구단 소개 및 선수단  관리</a:t>
            </a:r>
            <a:endParaRPr lang="en-US" altLang="ko-KR" sz="2800" b="1" i="1" dirty="0">
              <a:solidFill>
                <a:srgbClr val="008080"/>
              </a:solidFill>
            </a:endParaRP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경기티켓 예매 내역 관리</a:t>
            </a:r>
            <a:endParaRPr lang="en-US" altLang="ko-KR" sz="2800" b="1" i="1" dirty="0">
              <a:solidFill>
                <a:srgbClr val="008080"/>
              </a:solidFill>
            </a:endParaRPr>
          </a:p>
          <a:p>
            <a:endParaRPr lang="en-US" altLang="ko-KR" sz="2800" b="1" i="1" dirty="0">
              <a:solidFill>
                <a:srgbClr val="008080"/>
              </a:solidFill>
            </a:endParaRPr>
          </a:p>
          <a:p>
            <a:r>
              <a:rPr lang="ko-KR" altLang="en-US" sz="2800" b="1" i="1" dirty="0">
                <a:solidFill>
                  <a:srgbClr val="008080"/>
                </a:solidFill>
              </a:rPr>
              <a:t>실시간 라이브 중계 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6230" y="4238172"/>
            <a:ext cx="1436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관리자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 txBox="1">
            <a:spLocks/>
          </p:cNvSpPr>
          <p:nvPr/>
        </p:nvSpPr>
        <p:spPr>
          <a:xfrm>
            <a:off x="2487366" y="696897"/>
            <a:ext cx="7729728" cy="11887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37;p2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53201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8;p2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110557" y="2579664"/>
            <a:ext cx="1290126" cy="164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9;p26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32598" y="3179381"/>
            <a:ext cx="963976" cy="54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09846-53D6-45F2-B8A3-7414756B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017" y="627054"/>
            <a:ext cx="1857747" cy="1066800"/>
          </a:xfrm>
        </p:spPr>
        <p:txBody>
          <a:bodyPr>
            <a:noAutofit/>
          </a:bodyPr>
          <a:lstStyle/>
          <a:p>
            <a:r>
              <a:rPr lang="ko-KR" altLang="en-US" sz="6500" b="1" dirty="0">
                <a:solidFill>
                  <a:srgbClr val="008080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70E13-BD86-41A1-9FA9-44855268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341" y="2295399"/>
            <a:ext cx="5356988" cy="4325112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① 프로젝트 개요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② 핵심목표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③ 개발환경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④ 분석 및 설계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⑤ </a:t>
            </a:r>
            <a:r>
              <a:rPr lang="en-US" altLang="ko-KR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API </a:t>
            </a: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소개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⑥ 시연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⑦ 질의응답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ko-KR" altLang="en-US" sz="3200" dirty="0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12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p21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93020" y="2888345"/>
            <a:ext cx="71700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0;p15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1;p1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6045" y="2579665"/>
            <a:ext cx="1290127" cy="16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196115" y="326571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663439" y="5907314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9999"/>
                </a:solidFill>
                <a:latin typeface="+mj-ea"/>
                <a:ea typeface="+mj-ea"/>
              </a:rPr>
              <a:t>DA</a:t>
            </a:r>
          </a:p>
          <a:p>
            <a:pPr algn="ctr"/>
            <a:r>
              <a:rPr lang="ko-KR" altLang="en-US" sz="1600" b="1" dirty="0">
                <a:solidFill>
                  <a:srgbClr val="009999"/>
                </a:solidFill>
                <a:latin typeface="+mj-ea"/>
                <a:ea typeface="+mj-ea"/>
              </a:rPr>
              <a:t>우정범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46007" y="870857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9999"/>
                </a:solidFill>
                <a:latin typeface="+mj-ea"/>
                <a:ea typeface="+mj-ea"/>
              </a:rPr>
              <a:t>PL</a:t>
            </a:r>
          </a:p>
          <a:p>
            <a:pPr algn="ctr"/>
            <a:r>
              <a:rPr lang="ko-KR" altLang="en-US" sz="1600" b="1" dirty="0">
                <a:solidFill>
                  <a:srgbClr val="009999"/>
                </a:solidFill>
                <a:latin typeface="+mj-ea"/>
                <a:ea typeface="+mj-ea"/>
              </a:rPr>
              <a:t>이재혁</a:t>
            </a:r>
            <a:endParaRPr lang="en-US" altLang="ko-KR" sz="1600" b="1" dirty="0">
              <a:solidFill>
                <a:srgbClr val="009999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92823" y="5936343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9999"/>
                </a:solidFill>
                <a:latin typeface="+mj-ea"/>
                <a:ea typeface="+mj-ea"/>
              </a:rPr>
              <a:t>TA</a:t>
            </a:r>
          </a:p>
          <a:p>
            <a:pPr algn="ctr"/>
            <a:r>
              <a:rPr lang="ko-KR" altLang="en-US" sz="1600" b="1" dirty="0" err="1">
                <a:solidFill>
                  <a:srgbClr val="009999"/>
                </a:solidFill>
                <a:latin typeface="+mj-ea"/>
                <a:ea typeface="+mj-ea"/>
              </a:rPr>
              <a:t>이건창</a:t>
            </a:r>
            <a:endParaRPr lang="ko-KR" altLang="en-US" sz="1600" b="1" dirty="0">
              <a:solidFill>
                <a:srgbClr val="009999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12424" y="885371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9999"/>
                </a:solidFill>
                <a:latin typeface="+mj-ea"/>
              </a:rPr>
              <a:t>AA</a:t>
            </a:r>
          </a:p>
          <a:p>
            <a:pPr algn="ctr"/>
            <a:r>
              <a:rPr lang="ko-KR" altLang="en-US" sz="1600" b="1" dirty="0">
                <a:solidFill>
                  <a:srgbClr val="009999"/>
                </a:solidFill>
                <a:latin typeface="+mj-ea"/>
              </a:rPr>
              <a:t>김재성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85425" y="885371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9999"/>
                </a:solidFill>
                <a:latin typeface="+mj-ea"/>
              </a:rPr>
              <a:t>AA</a:t>
            </a:r>
          </a:p>
          <a:p>
            <a:pPr algn="ctr"/>
            <a:r>
              <a:rPr lang="ko-KR" altLang="en-US" sz="1600" b="1" dirty="0">
                <a:solidFill>
                  <a:srgbClr val="009999"/>
                </a:solidFill>
                <a:latin typeface="+mj-ea"/>
              </a:rPr>
              <a:t>김태형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77580" y="5921829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9999"/>
                </a:solidFill>
                <a:latin typeface="+mj-ea"/>
              </a:rPr>
              <a:t>AA</a:t>
            </a:r>
          </a:p>
          <a:p>
            <a:pPr algn="ctr"/>
            <a:r>
              <a:rPr lang="ko-KR" altLang="en-US" sz="1600" b="1" dirty="0">
                <a:solidFill>
                  <a:srgbClr val="009999"/>
                </a:solidFill>
                <a:latin typeface="+mj-ea"/>
              </a:rPr>
              <a:t>오경석</a:t>
            </a:r>
            <a:endParaRPr lang="en-US" altLang="ko-KR" sz="1600" b="1" dirty="0">
              <a:solidFill>
                <a:srgbClr val="009999"/>
              </a:solidFill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857" y="624114"/>
            <a:ext cx="207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팀원소개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2780" y="1450069"/>
            <a:ext cx="6611937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857" y="624114"/>
            <a:ext cx="207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프로젝트 주제선정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78644" y="3038010"/>
            <a:ext cx="4375150" cy="1423989"/>
            <a:chOff x="478644" y="4556567"/>
            <a:chExt cx="4375150" cy="1423989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478644" y="4556567"/>
              <a:ext cx="4375150" cy="1423989"/>
              <a:chOff x="1530743" y="2248002"/>
              <a:chExt cx="4374967" cy="1423496"/>
            </a:xfrm>
          </p:grpSpPr>
          <p:sp>
            <p:nvSpPr>
              <p:cNvPr id="11" name="Shape 75"/>
              <p:cNvSpPr>
                <a:spLocks noChangeArrowheads="1"/>
              </p:cNvSpPr>
              <p:nvPr/>
            </p:nvSpPr>
            <p:spPr bwMode="auto">
              <a:xfrm>
                <a:off x="1530743" y="2248002"/>
                <a:ext cx="4374967" cy="1423496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12" name="Shape 76"/>
              <p:cNvSpPr>
                <a:spLocks noChangeArrowheads="1"/>
              </p:cNvSpPr>
              <p:nvPr/>
            </p:nvSpPr>
            <p:spPr bwMode="auto">
              <a:xfrm>
                <a:off x="1540269" y="2248002"/>
                <a:ext cx="865215" cy="14234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584023" y="4812954"/>
              <a:ext cx="673543" cy="942320"/>
            </a:xfrm>
            <a:custGeom>
              <a:avLst/>
              <a:gdLst>
                <a:gd name="T0" fmla="*/ 379 w 434"/>
                <a:gd name="T1" fmla="*/ 398 h 607"/>
                <a:gd name="T2" fmla="*/ 378 w 434"/>
                <a:gd name="T3" fmla="*/ 407 h 607"/>
                <a:gd name="T4" fmla="*/ 309 w 434"/>
                <a:gd name="T5" fmla="*/ 471 h 607"/>
                <a:gd name="T6" fmla="*/ 304 w 434"/>
                <a:gd name="T7" fmla="*/ 470 h 607"/>
                <a:gd name="T8" fmla="*/ 287 w 434"/>
                <a:gd name="T9" fmla="*/ 465 h 607"/>
                <a:gd name="T10" fmla="*/ 283 w 434"/>
                <a:gd name="T11" fmla="*/ 464 h 607"/>
                <a:gd name="T12" fmla="*/ 279 w 434"/>
                <a:gd name="T13" fmla="*/ 463 h 607"/>
                <a:gd name="T14" fmla="*/ 271 w 434"/>
                <a:gd name="T15" fmla="*/ 464 h 607"/>
                <a:gd name="T16" fmla="*/ 267 w 434"/>
                <a:gd name="T17" fmla="*/ 468 h 607"/>
                <a:gd name="T18" fmla="*/ 264 w 434"/>
                <a:gd name="T19" fmla="*/ 472 h 607"/>
                <a:gd name="T20" fmla="*/ 261 w 434"/>
                <a:gd name="T21" fmla="*/ 477 h 607"/>
                <a:gd name="T22" fmla="*/ 259 w 434"/>
                <a:gd name="T23" fmla="*/ 483 h 607"/>
                <a:gd name="T24" fmla="*/ 257 w 434"/>
                <a:gd name="T25" fmla="*/ 489 h 607"/>
                <a:gd name="T26" fmla="*/ 256 w 434"/>
                <a:gd name="T27" fmla="*/ 496 h 607"/>
                <a:gd name="T28" fmla="*/ 255 w 434"/>
                <a:gd name="T29" fmla="*/ 504 h 607"/>
                <a:gd name="T30" fmla="*/ 254 w 434"/>
                <a:gd name="T31" fmla="*/ 510 h 607"/>
                <a:gd name="T32" fmla="*/ 255 w 434"/>
                <a:gd name="T33" fmla="*/ 563 h 607"/>
                <a:gd name="T34" fmla="*/ 84 w 434"/>
                <a:gd name="T35" fmla="*/ 546 h 607"/>
                <a:gd name="T36" fmla="*/ 105 w 434"/>
                <a:gd name="T37" fmla="*/ 433 h 607"/>
                <a:gd name="T38" fmla="*/ 97 w 434"/>
                <a:gd name="T39" fmla="*/ 403 h 607"/>
                <a:gd name="T40" fmla="*/ 79 w 434"/>
                <a:gd name="T41" fmla="*/ 378 h 607"/>
                <a:gd name="T42" fmla="*/ 62 w 434"/>
                <a:gd name="T43" fmla="*/ 356 h 607"/>
                <a:gd name="T44" fmla="*/ 25 w 434"/>
                <a:gd name="T45" fmla="*/ 264 h 607"/>
                <a:gd name="T46" fmla="*/ 10 w 434"/>
                <a:gd name="T47" fmla="*/ 243 h 607"/>
                <a:gd name="T48" fmla="*/ 3 w 434"/>
                <a:gd name="T49" fmla="*/ 240 h 607"/>
                <a:gd name="T50" fmla="*/ 9 w 434"/>
                <a:gd name="T51" fmla="*/ 190 h 607"/>
                <a:gd name="T52" fmla="*/ 13 w 434"/>
                <a:gd name="T53" fmla="*/ 155 h 607"/>
                <a:gd name="T54" fmla="*/ 22 w 434"/>
                <a:gd name="T55" fmla="*/ 119 h 607"/>
                <a:gd name="T56" fmla="*/ 40 w 434"/>
                <a:gd name="T57" fmla="*/ 85 h 607"/>
                <a:gd name="T58" fmla="*/ 47 w 434"/>
                <a:gd name="T59" fmla="*/ 73 h 607"/>
                <a:gd name="T60" fmla="*/ 113 w 434"/>
                <a:gd name="T61" fmla="*/ 28 h 607"/>
                <a:gd name="T62" fmla="*/ 140 w 434"/>
                <a:gd name="T63" fmla="*/ 19 h 607"/>
                <a:gd name="T64" fmla="*/ 152 w 434"/>
                <a:gd name="T65" fmla="*/ 8 h 607"/>
                <a:gd name="T66" fmla="*/ 186 w 434"/>
                <a:gd name="T67" fmla="*/ 10 h 607"/>
                <a:gd name="T68" fmla="*/ 185 w 434"/>
                <a:gd name="T69" fmla="*/ 0 h 607"/>
                <a:gd name="T70" fmla="*/ 211 w 434"/>
                <a:gd name="T71" fmla="*/ 0 h 607"/>
                <a:gd name="T72" fmla="*/ 245 w 434"/>
                <a:gd name="T73" fmla="*/ 0 h 607"/>
                <a:gd name="T74" fmla="*/ 276 w 434"/>
                <a:gd name="T75" fmla="*/ 5 h 607"/>
                <a:gd name="T76" fmla="*/ 270 w 434"/>
                <a:gd name="T77" fmla="*/ 1 h 607"/>
                <a:gd name="T78" fmla="*/ 270 w 434"/>
                <a:gd name="T79" fmla="*/ 1 h 607"/>
                <a:gd name="T80" fmla="*/ 285 w 434"/>
                <a:gd name="T81" fmla="*/ 5 h 607"/>
                <a:gd name="T82" fmla="*/ 338 w 434"/>
                <a:gd name="T83" fmla="*/ 20 h 607"/>
                <a:gd name="T84" fmla="*/ 360 w 434"/>
                <a:gd name="T85" fmla="*/ 33 h 607"/>
                <a:gd name="T86" fmla="*/ 346 w 434"/>
                <a:gd name="T87" fmla="*/ 18 h 607"/>
                <a:gd name="T88" fmla="*/ 359 w 434"/>
                <a:gd name="T89" fmla="*/ 27 h 607"/>
                <a:gd name="T90" fmla="*/ 389 w 434"/>
                <a:gd name="T91" fmla="*/ 93 h 607"/>
                <a:gd name="T92" fmla="*/ 409 w 434"/>
                <a:gd name="T93" fmla="*/ 82 h 607"/>
                <a:gd name="T94" fmla="*/ 409 w 434"/>
                <a:gd name="T95" fmla="*/ 70 h 607"/>
                <a:gd name="T96" fmla="*/ 414 w 434"/>
                <a:gd name="T97" fmla="*/ 80 h 607"/>
                <a:gd name="T98" fmla="*/ 410 w 434"/>
                <a:gd name="T99" fmla="*/ 93 h 607"/>
                <a:gd name="T100" fmla="*/ 405 w 434"/>
                <a:gd name="T101" fmla="*/ 111 h 607"/>
                <a:gd name="T102" fmla="*/ 414 w 434"/>
                <a:gd name="T103" fmla="*/ 96 h 607"/>
                <a:gd name="T104" fmla="*/ 415 w 434"/>
                <a:gd name="T105" fmla="*/ 96 h 607"/>
                <a:gd name="T106" fmla="*/ 420 w 434"/>
                <a:gd name="T107" fmla="*/ 100 h 607"/>
                <a:gd name="T108" fmla="*/ 377 w 434"/>
                <a:gd name="T109" fmla="*/ 130 h 607"/>
                <a:gd name="T110" fmla="*/ 394 w 434"/>
                <a:gd name="T111" fmla="*/ 279 h 607"/>
                <a:gd name="T112" fmla="*/ 386 w 434"/>
                <a:gd name="T113" fmla="*/ 373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4" h="607">
                  <a:moveTo>
                    <a:pt x="386" y="373"/>
                  </a:moveTo>
                  <a:cubicBezTo>
                    <a:pt x="384" y="381"/>
                    <a:pt x="381" y="391"/>
                    <a:pt x="379" y="398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4" y="442"/>
                    <a:pt x="372" y="466"/>
                    <a:pt x="350" y="471"/>
                  </a:cubicBezTo>
                  <a:cubicBezTo>
                    <a:pt x="333" y="473"/>
                    <a:pt x="320" y="473"/>
                    <a:pt x="309" y="471"/>
                  </a:cubicBezTo>
                  <a:cubicBezTo>
                    <a:pt x="309" y="471"/>
                    <a:pt x="309" y="471"/>
                    <a:pt x="308" y="470"/>
                  </a:cubicBezTo>
                  <a:cubicBezTo>
                    <a:pt x="307" y="470"/>
                    <a:pt x="305" y="470"/>
                    <a:pt x="304" y="470"/>
                  </a:cubicBezTo>
                  <a:cubicBezTo>
                    <a:pt x="303" y="470"/>
                    <a:pt x="303" y="469"/>
                    <a:pt x="303" y="469"/>
                  </a:cubicBezTo>
                  <a:cubicBezTo>
                    <a:pt x="297" y="468"/>
                    <a:pt x="292" y="467"/>
                    <a:pt x="287" y="465"/>
                  </a:cubicBezTo>
                  <a:cubicBezTo>
                    <a:pt x="287" y="465"/>
                    <a:pt x="286" y="465"/>
                    <a:pt x="285" y="465"/>
                  </a:cubicBezTo>
                  <a:cubicBezTo>
                    <a:pt x="285" y="464"/>
                    <a:pt x="284" y="464"/>
                    <a:pt x="283" y="464"/>
                  </a:cubicBezTo>
                  <a:cubicBezTo>
                    <a:pt x="282" y="464"/>
                    <a:pt x="282" y="464"/>
                    <a:pt x="281" y="463"/>
                  </a:cubicBezTo>
                  <a:cubicBezTo>
                    <a:pt x="280" y="463"/>
                    <a:pt x="280" y="463"/>
                    <a:pt x="279" y="463"/>
                  </a:cubicBezTo>
                  <a:cubicBezTo>
                    <a:pt x="278" y="463"/>
                    <a:pt x="276" y="462"/>
                    <a:pt x="275" y="462"/>
                  </a:cubicBezTo>
                  <a:cubicBezTo>
                    <a:pt x="273" y="463"/>
                    <a:pt x="272" y="463"/>
                    <a:pt x="271" y="464"/>
                  </a:cubicBezTo>
                  <a:cubicBezTo>
                    <a:pt x="271" y="464"/>
                    <a:pt x="271" y="464"/>
                    <a:pt x="270" y="465"/>
                  </a:cubicBezTo>
                  <a:cubicBezTo>
                    <a:pt x="269" y="465"/>
                    <a:pt x="268" y="466"/>
                    <a:pt x="267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6" y="469"/>
                    <a:pt x="265" y="471"/>
                    <a:pt x="264" y="472"/>
                  </a:cubicBezTo>
                  <a:cubicBezTo>
                    <a:pt x="264" y="472"/>
                    <a:pt x="263" y="473"/>
                    <a:pt x="263" y="473"/>
                  </a:cubicBezTo>
                  <a:cubicBezTo>
                    <a:pt x="263" y="474"/>
                    <a:pt x="262" y="476"/>
                    <a:pt x="261" y="477"/>
                  </a:cubicBezTo>
                  <a:cubicBezTo>
                    <a:pt x="261" y="477"/>
                    <a:pt x="261" y="478"/>
                    <a:pt x="261" y="478"/>
                  </a:cubicBezTo>
                  <a:cubicBezTo>
                    <a:pt x="260" y="479"/>
                    <a:pt x="260" y="481"/>
                    <a:pt x="259" y="483"/>
                  </a:cubicBezTo>
                  <a:cubicBezTo>
                    <a:pt x="259" y="483"/>
                    <a:pt x="259" y="483"/>
                    <a:pt x="259" y="484"/>
                  </a:cubicBezTo>
                  <a:cubicBezTo>
                    <a:pt x="258" y="485"/>
                    <a:pt x="258" y="487"/>
                    <a:pt x="257" y="489"/>
                  </a:cubicBezTo>
                  <a:cubicBezTo>
                    <a:pt x="257" y="489"/>
                    <a:pt x="257" y="490"/>
                    <a:pt x="257" y="490"/>
                  </a:cubicBezTo>
                  <a:cubicBezTo>
                    <a:pt x="257" y="492"/>
                    <a:pt x="256" y="494"/>
                    <a:pt x="256" y="496"/>
                  </a:cubicBezTo>
                  <a:cubicBezTo>
                    <a:pt x="256" y="497"/>
                    <a:pt x="256" y="497"/>
                    <a:pt x="256" y="498"/>
                  </a:cubicBezTo>
                  <a:cubicBezTo>
                    <a:pt x="255" y="500"/>
                    <a:pt x="255" y="502"/>
                    <a:pt x="255" y="504"/>
                  </a:cubicBezTo>
                  <a:cubicBezTo>
                    <a:pt x="255" y="504"/>
                    <a:pt x="255" y="505"/>
                    <a:pt x="255" y="505"/>
                  </a:cubicBezTo>
                  <a:cubicBezTo>
                    <a:pt x="255" y="507"/>
                    <a:pt x="255" y="509"/>
                    <a:pt x="254" y="510"/>
                  </a:cubicBezTo>
                  <a:cubicBezTo>
                    <a:pt x="254" y="511"/>
                    <a:pt x="254" y="511"/>
                    <a:pt x="254" y="512"/>
                  </a:cubicBezTo>
                  <a:cubicBezTo>
                    <a:pt x="253" y="530"/>
                    <a:pt x="254" y="549"/>
                    <a:pt x="255" y="563"/>
                  </a:cubicBezTo>
                  <a:cubicBezTo>
                    <a:pt x="256" y="570"/>
                    <a:pt x="260" y="582"/>
                    <a:pt x="265" y="595"/>
                  </a:cubicBezTo>
                  <a:cubicBezTo>
                    <a:pt x="181" y="607"/>
                    <a:pt x="120" y="574"/>
                    <a:pt x="84" y="546"/>
                  </a:cubicBezTo>
                  <a:cubicBezTo>
                    <a:pt x="95" y="514"/>
                    <a:pt x="104" y="480"/>
                    <a:pt x="104" y="461"/>
                  </a:cubicBezTo>
                  <a:cubicBezTo>
                    <a:pt x="106" y="452"/>
                    <a:pt x="106" y="442"/>
                    <a:pt x="105" y="433"/>
                  </a:cubicBezTo>
                  <a:cubicBezTo>
                    <a:pt x="105" y="435"/>
                    <a:pt x="105" y="435"/>
                    <a:pt x="105" y="435"/>
                  </a:cubicBezTo>
                  <a:cubicBezTo>
                    <a:pt x="97" y="403"/>
                    <a:pt x="97" y="403"/>
                    <a:pt x="97" y="403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419"/>
                    <a:pt x="84" y="387"/>
                    <a:pt x="79" y="378"/>
                  </a:cubicBezTo>
                  <a:cubicBezTo>
                    <a:pt x="73" y="369"/>
                    <a:pt x="58" y="342"/>
                    <a:pt x="58" y="342"/>
                  </a:cubicBezTo>
                  <a:cubicBezTo>
                    <a:pt x="62" y="356"/>
                    <a:pt x="62" y="356"/>
                    <a:pt x="62" y="356"/>
                  </a:cubicBezTo>
                  <a:cubicBezTo>
                    <a:pt x="60" y="355"/>
                    <a:pt x="41" y="323"/>
                    <a:pt x="35" y="312"/>
                  </a:cubicBezTo>
                  <a:cubicBezTo>
                    <a:pt x="30" y="301"/>
                    <a:pt x="25" y="268"/>
                    <a:pt x="25" y="264"/>
                  </a:cubicBezTo>
                  <a:cubicBezTo>
                    <a:pt x="27" y="283"/>
                    <a:pt x="27" y="283"/>
                    <a:pt x="27" y="283"/>
                  </a:cubicBezTo>
                  <a:cubicBezTo>
                    <a:pt x="27" y="283"/>
                    <a:pt x="16" y="270"/>
                    <a:pt x="10" y="243"/>
                  </a:cubicBezTo>
                  <a:cubicBezTo>
                    <a:pt x="8" y="234"/>
                    <a:pt x="8" y="227"/>
                    <a:pt x="8" y="227"/>
                  </a:cubicBezTo>
                  <a:cubicBezTo>
                    <a:pt x="8" y="227"/>
                    <a:pt x="7" y="262"/>
                    <a:pt x="3" y="240"/>
                  </a:cubicBezTo>
                  <a:cubicBezTo>
                    <a:pt x="3" y="240"/>
                    <a:pt x="3" y="232"/>
                    <a:pt x="3" y="231"/>
                  </a:cubicBezTo>
                  <a:cubicBezTo>
                    <a:pt x="0" y="211"/>
                    <a:pt x="8" y="192"/>
                    <a:pt x="9" y="19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175"/>
                    <a:pt x="13" y="156"/>
                    <a:pt x="13" y="155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5" y="149"/>
                    <a:pt x="21" y="121"/>
                    <a:pt x="22" y="119"/>
                  </a:cubicBezTo>
                  <a:cubicBezTo>
                    <a:pt x="6" y="144"/>
                    <a:pt x="6" y="144"/>
                    <a:pt x="6" y="144"/>
                  </a:cubicBezTo>
                  <a:cubicBezTo>
                    <a:pt x="17" y="95"/>
                    <a:pt x="40" y="85"/>
                    <a:pt x="40" y="85"/>
                  </a:cubicBezTo>
                  <a:cubicBezTo>
                    <a:pt x="38" y="69"/>
                    <a:pt x="48" y="52"/>
                    <a:pt x="52" y="47"/>
                  </a:cubicBezTo>
                  <a:cubicBezTo>
                    <a:pt x="47" y="55"/>
                    <a:pt x="47" y="73"/>
                    <a:pt x="47" y="73"/>
                  </a:cubicBezTo>
                  <a:cubicBezTo>
                    <a:pt x="47" y="73"/>
                    <a:pt x="47" y="73"/>
                    <a:pt x="53" y="59"/>
                  </a:cubicBezTo>
                  <a:cubicBezTo>
                    <a:pt x="60" y="45"/>
                    <a:pt x="95" y="29"/>
                    <a:pt x="113" y="28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5"/>
                    <a:pt x="139" y="8"/>
                    <a:pt x="152" y="8"/>
                  </a:cubicBezTo>
                  <a:cubicBezTo>
                    <a:pt x="166" y="8"/>
                    <a:pt x="188" y="14"/>
                    <a:pt x="188" y="14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43" y="0"/>
                    <a:pt x="249" y="18"/>
                    <a:pt x="249" y="18"/>
                  </a:cubicBezTo>
                  <a:cubicBezTo>
                    <a:pt x="252" y="8"/>
                    <a:pt x="245" y="0"/>
                    <a:pt x="245" y="0"/>
                  </a:cubicBezTo>
                  <a:cubicBezTo>
                    <a:pt x="266" y="2"/>
                    <a:pt x="283" y="20"/>
                    <a:pt x="284" y="21"/>
                  </a:cubicBezTo>
                  <a:cubicBezTo>
                    <a:pt x="276" y="5"/>
                    <a:pt x="276" y="5"/>
                    <a:pt x="276" y="5"/>
                  </a:cubicBezTo>
                  <a:cubicBezTo>
                    <a:pt x="277" y="5"/>
                    <a:pt x="278" y="5"/>
                    <a:pt x="279" y="5"/>
                  </a:cubicBezTo>
                  <a:cubicBezTo>
                    <a:pt x="276" y="4"/>
                    <a:pt x="273" y="2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4" y="1"/>
                    <a:pt x="278" y="1"/>
                    <a:pt x="281" y="3"/>
                  </a:cubicBezTo>
                  <a:cubicBezTo>
                    <a:pt x="283" y="3"/>
                    <a:pt x="284" y="4"/>
                    <a:pt x="285" y="5"/>
                  </a:cubicBezTo>
                  <a:cubicBezTo>
                    <a:pt x="321" y="7"/>
                    <a:pt x="335" y="27"/>
                    <a:pt x="335" y="27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54" y="28"/>
                    <a:pt x="358" y="41"/>
                    <a:pt x="358" y="41"/>
                  </a:cubicBezTo>
                  <a:cubicBezTo>
                    <a:pt x="360" y="38"/>
                    <a:pt x="360" y="35"/>
                    <a:pt x="360" y="33"/>
                  </a:cubicBezTo>
                  <a:cubicBezTo>
                    <a:pt x="356" y="28"/>
                    <a:pt x="351" y="23"/>
                    <a:pt x="346" y="19"/>
                  </a:cubicBezTo>
                  <a:cubicBezTo>
                    <a:pt x="346" y="19"/>
                    <a:pt x="346" y="19"/>
                    <a:pt x="346" y="18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51" y="21"/>
                    <a:pt x="355" y="23"/>
                    <a:pt x="359" y="27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419" y="51"/>
                    <a:pt x="389" y="93"/>
                    <a:pt x="389" y="93"/>
                  </a:cubicBezTo>
                  <a:cubicBezTo>
                    <a:pt x="389" y="93"/>
                    <a:pt x="415" y="83"/>
                    <a:pt x="399" y="56"/>
                  </a:cubicBezTo>
                  <a:cubicBezTo>
                    <a:pt x="400" y="57"/>
                    <a:pt x="407" y="68"/>
                    <a:pt x="409" y="82"/>
                  </a:cubicBezTo>
                  <a:cubicBezTo>
                    <a:pt x="410" y="78"/>
                    <a:pt x="410" y="74"/>
                    <a:pt x="409" y="70"/>
                  </a:cubicBezTo>
                  <a:cubicBezTo>
                    <a:pt x="409" y="70"/>
                    <a:pt x="409" y="70"/>
                    <a:pt x="409" y="70"/>
                  </a:cubicBezTo>
                  <a:cubicBezTo>
                    <a:pt x="409" y="70"/>
                    <a:pt x="410" y="70"/>
                    <a:pt x="410" y="70"/>
                  </a:cubicBezTo>
                  <a:cubicBezTo>
                    <a:pt x="412" y="73"/>
                    <a:pt x="413" y="76"/>
                    <a:pt x="414" y="80"/>
                  </a:cubicBezTo>
                  <a:cubicBezTo>
                    <a:pt x="414" y="83"/>
                    <a:pt x="413" y="87"/>
                    <a:pt x="411" y="91"/>
                  </a:cubicBezTo>
                  <a:cubicBezTo>
                    <a:pt x="411" y="91"/>
                    <a:pt x="410" y="92"/>
                    <a:pt x="410" y="93"/>
                  </a:cubicBezTo>
                  <a:cubicBezTo>
                    <a:pt x="409" y="99"/>
                    <a:pt x="405" y="106"/>
                    <a:pt x="398" y="112"/>
                  </a:cubicBezTo>
                  <a:cubicBezTo>
                    <a:pt x="398" y="112"/>
                    <a:pt x="401" y="112"/>
                    <a:pt x="405" y="111"/>
                  </a:cubicBezTo>
                  <a:cubicBezTo>
                    <a:pt x="405" y="111"/>
                    <a:pt x="406" y="110"/>
                    <a:pt x="406" y="109"/>
                  </a:cubicBezTo>
                  <a:cubicBezTo>
                    <a:pt x="410" y="106"/>
                    <a:pt x="412" y="101"/>
                    <a:pt x="414" y="96"/>
                  </a:cubicBezTo>
                  <a:cubicBezTo>
                    <a:pt x="414" y="96"/>
                    <a:pt x="414" y="96"/>
                    <a:pt x="414" y="96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5" y="100"/>
                    <a:pt x="414" y="104"/>
                    <a:pt x="412" y="108"/>
                  </a:cubicBezTo>
                  <a:cubicBezTo>
                    <a:pt x="415" y="106"/>
                    <a:pt x="418" y="104"/>
                    <a:pt x="420" y="100"/>
                  </a:cubicBezTo>
                  <a:cubicBezTo>
                    <a:pt x="417" y="111"/>
                    <a:pt x="408" y="131"/>
                    <a:pt x="377" y="130"/>
                  </a:cubicBezTo>
                  <a:cubicBezTo>
                    <a:pt x="377" y="130"/>
                    <a:pt x="377" y="130"/>
                    <a:pt x="377" y="130"/>
                  </a:cubicBezTo>
                  <a:cubicBezTo>
                    <a:pt x="389" y="158"/>
                    <a:pt x="402" y="192"/>
                    <a:pt x="408" y="219"/>
                  </a:cubicBezTo>
                  <a:cubicBezTo>
                    <a:pt x="413" y="240"/>
                    <a:pt x="397" y="247"/>
                    <a:pt x="394" y="279"/>
                  </a:cubicBezTo>
                  <a:cubicBezTo>
                    <a:pt x="402" y="302"/>
                    <a:pt x="413" y="325"/>
                    <a:pt x="424" y="340"/>
                  </a:cubicBezTo>
                  <a:cubicBezTo>
                    <a:pt x="434" y="351"/>
                    <a:pt x="407" y="364"/>
                    <a:pt x="386" y="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73656" y="1385546"/>
            <a:ext cx="4375150" cy="1423989"/>
            <a:chOff x="1527175" y="2919413"/>
            <a:chExt cx="4375150" cy="1423989"/>
          </a:xfrm>
        </p:grpSpPr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1527175" y="2919413"/>
              <a:ext cx="4375150" cy="1423989"/>
              <a:chOff x="1530743" y="2248002"/>
              <a:chExt cx="4374967" cy="1423496"/>
            </a:xfrm>
          </p:grpSpPr>
          <p:sp>
            <p:nvSpPr>
              <p:cNvPr id="16" name="Shape 75"/>
              <p:cNvSpPr>
                <a:spLocks noChangeArrowheads="1"/>
              </p:cNvSpPr>
              <p:nvPr/>
            </p:nvSpPr>
            <p:spPr bwMode="auto">
              <a:xfrm>
                <a:off x="1530743" y="2248002"/>
                <a:ext cx="4374967" cy="1423496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17" name="Shape 76"/>
              <p:cNvSpPr>
                <a:spLocks noChangeArrowheads="1"/>
              </p:cNvSpPr>
              <p:nvPr/>
            </p:nvSpPr>
            <p:spPr bwMode="auto">
              <a:xfrm>
                <a:off x="1540269" y="2248002"/>
                <a:ext cx="865215" cy="14234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1572426" y="3131576"/>
              <a:ext cx="743937" cy="895125"/>
            </a:xfrm>
            <a:custGeom>
              <a:avLst/>
              <a:gdLst>
                <a:gd name="T0" fmla="*/ 457 w 479"/>
                <a:gd name="T1" fmla="*/ 323 h 577"/>
                <a:gd name="T2" fmla="*/ 418 w 479"/>
                <a:gd name="T3" fmla="*/ 258 h 577"/>
                <a:gd name="T4" fmla="*/ 414 w 479"/>
                <a:gd name="T5" fmla="*/ 245 h 577"/>
                <a:gd name="T6" fmla="*/ 424 w 479"/>
                <a:gd name="T7" fmla="*/ 232 h 577"/>
                <a:gd name="T8" fmla="*/ 415 w 479"/>
                <a:gd name="T9" fmla="*/ 240 h 577"/>
                <a:gd name="T10" fmla="*/ 419 w 479"/>
                <a:gd name="T11" fmla="*/ 184 h 577"/>
                <a:gd name="T12" fmla="*/ 426 w 479"/>
                <a:gd name="T13" fmla="*/ 86 h 577"/>
                <a:gd name="T14" fmla="*/ 422 w 479"/>
                <a:gd name="T15" fmla="*/ 82 h 577"/>
                <a:gd name="T16" fmla="*/ 351 w 479"/>
                <a:gd name="T17" fmla="*/ 39 h 577"/>
                <a:gd name="T18" fmla="*/ 350 w 479"/>
                <a:gd name="T19" fmla="*/ 38 h 577"/>
                <a:gd name="T20" fmla="*/ 348 w 479"/>
                <a:gd name="T21" fmla="*/ 35 h 577"/>
                <a:gd name="T22" fmla="*/ 343 w 479"/>
                <a:gd name="T23" fmla="*/ 31 h 577"/>
                <a:gd name="T24" fmla="*/ 290 w 479"/>
                <a:gd name="T25" fmla="*/ 26 h 577"/>
                <a:gd name="T26" fmla="*/ 291 w 479"/>
                <a:gd name="T27" fmla="*/ 23 h 577"/>
                <a:gd name="T28" fmla="*/ 293 w 479"/>
                <a:gd name="T29" fmla="*/ 15 h 577"/>
                <a:gd name="T30" fmla="*/ 294 w 479"/>
                <a:gd name="T31" fmla="*/ 6 h 577"/>
                <a:gd name="T32" fmla="*/ 293 w 479"/>
                <a:gd name="T33" fmla="*/ 4 h 577"/>
                <a:gd name="T34" fmla="*/ 290 w 479"/>
                <a:gd name="T35" fmla="*/ 3 h 577"/>
                <a:gd name="T36" fmla="*/ 285 w 479"/>
                <a:gd name="T37" fmla="*/ 4 h 577"/>
                <a:gd name="T38" fmla="*/ 284 w 479"/>
                <a:gd name="T39" fmla="*/ 5 h 577"/>
                <a:gd name="T40" fmla="*/ 239 w 479"/>
                <a:gd name="T41" fmla="*/ 27 h 577"/>
                <a:gd name="T42" fmla="*/ 238 w 479"/>
                <a:gd name="T43" fmla="*/ 25 h 577"/>
                <a:gd name="T44" fmla="*/ 238 w 479"/>
                <a:gd name="T45" fmla="*/ 22 h 577"/>
                <a:gd name="T46" fmla="*/ 236 w 479"/>
                <a:gd name="T47" fmla="*/ 17 h 577"/>
                <a:gd name="T48" fmla="*/ 233 w 479"/>
                <a:gd name="T49" fmla="*/ 17 h 577"/>
                <a:gd name="T50" fmla="*/ 211 w 479"/>
                <a:gd name="T51" fmla="*/ 16 h 577"/>
                <a:gd name="T52" fmla="*/ 185 w 479"/>
                <a:gd name="T53" fmla="*/ 35 h 577"/>
                <a:gd name="T54" fmla="*/ 118 w 479"/>
                <a:gd name="T55" fmla="*/ 44 h 577"/>
                <a:gd name="T56" fmla="*/ 33 w 479"/>
                <a:gd name="T57" fmla="*/ 261 h 577"/>
                <a:gd name="T58" fmla="*/ 42 w 479"/>
                <a:gd name="T59" fmla="*/ 182 h 577"/>
                <a:gd name="T60" fmla="*/ 66 w 479"/>
                <a:gd name="T61" fmla="*/ 334 h 577"/>
                <a:gd name="T62" fmla="*/ 56 w 479"/>
                <a:gd name="T63" fmla="*/ 286 h 577"/>
                <a:gd name="T64" fmla="*/ 103 w 479"/>
                <a:gd name="T65" fmla="*/ 364 h 577"/>
                <a:gd name="T66" fmla="*/ 152 w 479"/>
                <a:gd name="T67" fmla="*/ 450 h 577"/>
                <a:gd name="T68" fmla="*/ 150 w 479"/>
                <a:gd name="T69" fmla="*/ 410 h 577"/>
                <a:gd name="T70" fmla="*/ 156 w 479"/>
                <a:gd name="T71" fmla="*/ 458 h 577"/>
                <a:gd name="T72" fmla="*/ 160 w 479"/>
                <a:gd name="T73" fmla="*/ 453 h 577"/>
                <a:gd name="T74" fmla="*/ 160 w 479"/>
                <a:gd name="T75" fmla="*/ 457 h 577"/>
                <a:gd name="T76" fmla="*/ 140 w 479"/>
                <a:gd name="T77" fmla="*/ 530 h 577"/>
                <a:gd name="T78" fmla="*/ 300 w 479"/>
                <a:gd name="T79" fmla="*/ 570 h 577"/>
                <a:gd name="T80" fmla="*/ 285 w 479"/>
                <a:gd name="T81" fmla="*/ 545 h 577"/>
                <a:gd name="T82" fmla="*/ 290 w 479"/>
                <a:gd name="T83" fmla="*/ 456 h 577"/>
                <a:gd name="T84" fmla="*/ 308 w 479"/>
                <a:gd name="T85" fmla="*/ 448 h 577"/>
                <a:gd name="T86" fmla="*/ 316 w 479"/>
                <a:gd name="T87" fmla="*/ 451 h 577"/>
                <a:gd name="T88" fmla="*/ 318 w 479"/>
                <a:gd name="T89" fmla="*/ 452 h 577"/>
                <a:gd name="T90" fmla="*/ 325 w 479"/>
                <a:gd name="T91" fmla="*/ 454 h 577"/>
                <a:gd name="T92" fmla="*/ 325 w 479"/>
                <a:gd name="T93" fmla="*/ 454 h 577"/>
                <a:gd name="T94" fmla="*/ 399 w 479"/>
                <a:gd name="T95" fmla="*/ 439 h 577"/>
                <a:gd name="T96" fmla="*/ 400 w 479"/>
                <a:gd name="T97" fmla="*/ 410 h 577"/>
                <a:gd name="T98" fmla="*/ 410 w 479"/>
                <a:gd name="T99" fmla="*/ 385 h 577"/>
                <a:gd name="T100" fmla="*/ 422 w 479"/>
                <a:gd name="T101" fmla="*/ 370 h 577"/>
                <a:gd name="T102" fmla="*/ 422 w 479"/>
                <a:gd name="T103" fmla="*/ 368 h 577"/>
                <a:gd name="T104" fmla="*/ 422 w 479"/>
                <a:gd name="T105" fmla="*/ 346 h 577"/>
                <a:gd name="T106" fmla="*/ 457 w 479"/>
                <a:gd name="T107" fmla="*/ 323 h 577"/>
                <a:gd name="T108" fmla="*/ 286 w 479"/>
                <a:gd name="T109" fmla="*/ 7 h 577"/>
                <a:gd name="T110" fmla="*/ 286 w 479"/>
                <a:gd name="T111" fmla="*/ 7 h 577"/>
                <a:gd name="T112" fmla="*/ 290 w 479"/>
                <a:gd name="T113" fmla="*/ 6 h 577"/>
                <a:gd name="T114" fmla="*/ 291 w 479"/>
                <a:gd name="T115" fmla="*/ 7 h 577"/>
                <a:gd name="T116" fmla="*/ 290 w 479"/>
                <a:gd name="T117" fmla="*/ 14 h 577"/>
                <a:gd name="T118" fmla="*/ 288 w 479"/>
                <a:gd name="T119" fmla="*/ 19 h 577"/>
                <a:gd name="T120" fmla="*/ 286 w 479"/>
                <a:gd name="T121" fmla="*/ 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9" h="577">
                  <a:moveTo>
                    <a:pt x="457" y="323"/>
                  </a:moveTo>
                  <a:cubicBezTo>
                    <a:pt x="451" y="311"/>
                    <a:pt x="430" y="276"/>
                    <a:pt x="418" y="258"/>
                  </a:cubicBezTo>
                  <a:cubicBezTo>
                    <a:pt x="415" y="255"/>
                    <a:pt x="415" y="249"/>
                    <a:pt x="414" y="245"/>
                  </a:cubicBezTo>
                  <a:cubicBezTo>
                    <a:pt x="418" y="243"/>
                    <a:pt x="422" y="239"/>
                    <a:pt x="424" y="232"/>
                  </a:cubicBezTo>
                  <a:cubicBezTo>
                    <a:pt x="424" y="232"/>
                    <a:pt x="420" y="239"/>
                    <a:pt x="415" y="240"/>
                  </a:cubicBezTo>
                  <a:cubicBezTo>
                    <a:pt x="419" y="219"/>
                    <a:pt x="421" y="201"/>
                    <a:pt x="419" y="184"/>
                  </a:cubicBezTo>
                  <a:cubicBezTo>
                    <a:pt x="479" y="133"/>
                    <a:pt x="440" y="96"/>
                    <a:pt x="426" y="86"/>
                  </a:cubicBezTo>
                  <a:cubicBezTo>
                    <a:pt x="424" y="85"/>
                    <a:pt x="423" y="83"/>
                    <a:pt x="422" y="82"/>
                  </a:cubicBezTo>
                  <a:cubicBezTo>
                    <a:pt x="420" y="74"/>
                    <a:pt x="411" y="25"/>
                    <a:pt x="351" y="39"/>
                  </a:cubicBezTo>
                  <a:cubicBezTo>
                    <a:pt x="351" y="39"/>
                    <a:pt x="351" y="39"/>
                    <a:pt x="350" y="38"/>
                  </a:cubicBezTo>
                  <a:cubicBezTo>
                    <a:pt x="350" y="37"/>
                    <a:pt x="349" y="36"/>
                    <a:pt x="348" y="35"/>
                  </a:cubicBezTo>
                  <a:cubicBezTo>
                    <a:pt x="347" y="33"/>
                    <a:pt x="345" y="32"/>
                    <a:pt x="343" y="31"/>
                  </a:cubicBezTo>
                  <a:cubicBezTo>
                    <a:pt x="332" y="22"/>
                    <a:pt x="311" y="11"/>
                    <a:pt x="290" y="26"/>
                  </a:cubicBezTo>
                  <a:cubicBezTo>
                    <a:pt x="290" y="25"/>
                    <a:pt x="290" y="24"/>
                    <a:pt x="291" y="23"/>
                  </a:cubicBezTo>
                  <a:cubicBezTo>
                    <a:pt x="292" y="21"/>
                    <a:pt x="293" y="18"/>
                    <a:pt x="293" y="15"/>
                  </a:cubicBezTo>
                  <a:cubicBezTo>
                    <a:pt x="294" y="13"/>
                    <a:pt x="295" y="10"/>
                    <a:pt x="294" y="6"/>
                  </a:cubicBezTo>
                  <a:cubicBezTo>
                    <a:pt x="294" y="6"/>
                    <a:pt x="294" y="5"/>
                    <a:pt x="293" y="4"/>
                  </a:cubicBezTo>
                  <a:cubicBezTo>
                    <a:pt x="292" y="3"/>
                    <a:pt x="291" y="3"/>
                    <a:pt x="290" y="3"/>
                  </a:cubicBezTo>
                  <a:cubicBezTo>
                    <a:pt x="288" y="3"/>
                    <a:pt x="286" y="4"/>
                    <a:pt x="285" y="4"/>
                  </a:cubicBezTo>
                  <a:cubicBezTo>
                    <a:pt x="285" y="4"/>
                    <a:pt x="285" y="5"/>
                    <a:pt x="284" y="5"/>
                  </a:cubicBezTo>
                  <a:cubicBezTo>
                    <a:pt x="279" y="0"/>
                    <a:pt x="266" y="3"/>
                    <a:pt x="239" y="27"/>
                  </a:cubicBezTo>
                  <a:cubicBezTo>
                    <a:pt x="239" y="27"/>
                    <a:pt x="238" y="26"/>
                    <a:pt x="238" y="25"/>
                  </a:cubicBezTo>
                  <a:cubicBezTo>
                    <a:pt x="238" y="24"/>
                    <a:pt x="238" y="23"/>
                    <a:pt x="238" y="22"/>
                  </a:cubicBezTo>
                  <a:cubicBezTo>
                    <a:pt x="238" y="20"/>
                    <a:pt x="238" y="19"/>
                    <a:pt x="236" y="17"/>
                  </a:cubicBezTo>
                  <a:cubicBezTo>
                    <a:pt x="235" y="17"/>
                    <a:pt x="234" y="17"/>
                    <a:pt x="233" y="17"/>
                  </a:cubicBezTo>
                  <a:cubicBezTo>
                    <a:pt x="229" y="12"/>
                    <a:pt x="222" y="9"/>
                    <a:pt x="211" y="16"/>
                  </a:cubicBezTo>
                  <a:cubicBezTo>
                    <a:pt x="189" y="28"/>
                    <a:pt x="185" y="35"/>
                    <a:pt x="185" y="35"/>
                  </a:cubicBezTo>
                  <a:cubicBezTo>
                    <a:pt x="185" y="35"/>
                    <a:pt x="170" y="16"/>
                    <a:pt x="118" y="44"/>
                  </a:cubicBezTo>
                  <a:cubicBezTo>
                    <a:pt x="66" y="71"/>
                    <a:pt x="0" y="174"/>
                    <a:pt x="33" y="261"/>
                  </a:cubicBezTo>
                  <a:cubicBezTo>
                    <a:pt x="31" y="256"/>
                    <a:pt x="22" y="217"/>
                    <a:pt x="42" y="182"/>
                  </a:cubicBezTo>
                  <a:cubicBezTo>
                    <a:pt x="40" y="187"/>
                    <a:pt x="14" y="258"/>
                    <a:pt x="66" y="334"/>
                  </a:cubicBezTo>
                  <a:cubicBezTo>
                    <a:pt x="63" y="330"/>
                    <a:pt x="52" y="309"/>
                    <a:pt x="56" y="286"/>
                  </a:cubicBezTo>
                  <a:cubicBezTo>
                    <a:pt x="56" y="293"/>
                    <a:pt x="56" y="324"/>
                    <a:pt x="103" y="364"/>
                  </a:cubicBezTo>
                  <a:cubicBezTo>
                    <a:pt x="139" y="395"/>
                    <a:pt x="152" y="450"/>
                    <a:pt x="152" y="450"/>
                  </a:cubicBezTo>
                  <a:cubicBezTo>
                    <a:pt x="150" y="410"/>
                    <a:pt x="150" y="410"/>
                    <a:pt x="150" y="410"/>
                  </a:cubicBezTo>
                  <a:cubicBezTo>
                    <a:pt x="150" y="410"/>
                    <a:pt x="161" y="437"/>
                    <a:pt x="156" y="458"/>
                  </a:cubicBezTo>
                  <a:cubicBezTo>
                    <a:pt x="157" y="458"/>
                    <a:pt x="158" y="456"/>
                    <a:pt x="160" y="453"/>
                  </a:cubicBezTo>
                  <a:cubicBezTo>
                    <a:pt x="160" y="455"/>
                    <a:pt x="160" y="456"/>
                    <a:pt x="160" y="457"/>
                  </a:cubicBezTo>
                  <a:cubicBezTo>
                    <a:pt x="157" y="476"/>
                    <a:pt x="149" y="503"/>
                    <a:pt x="140" y="530"/>
                  </a:cubicBezTo>
                  <a:cubicBezTo>
                    <a:pt x="175" y="554"/>
                    <a:pt x="229" y="577"/>
                    <a:pt x="300" y="570"/>
                  </a:cubicBezTo>
                  <a:cubicBezTo>
                    <a:pt x="292" y="560"/>
                    <a:pt x="287" y="551"/>
                    <a:pt x="285" y="545"/>
                  </a:cubicBezTo>
                  <a:cubicBezTo>
                    <a:pt x="279" y="526"/>
                    <a:pt x="290" y="456"/>
                    <a:pt x="290" y="456"/>
                  </a:cubicBezTo>
                  <a:cubicBezTo>
                    <a:pt x="295" y="445"/>
                    <a:pt x="308" y="448"/>
                    <a:pt x="308" y="448"/>
                  </a:cubicBezTo>
                  <a:cubicBezTo>
                    <a:pt x="311" y="449"/>
                    <a:pt x="314" y="450"/>
                    <a:pt x="316" y="451"/>
                  </a:cubicBezTo>
                  <a:cubicBezTo>
                    <a:pt x="317" y="451"/>
                    <a:pt x="318" y="452"/>
                    <a:pt x="318" y="452"/>
                  </a:cubicBezTo>
                  <a:cubicBezTo>
                    <a:pt x="320" y="453"/>
                    <a:pt x="323" y="453"/>
                    <a:pt x="325" y="454"/>
                  </a:cubicBezTo>
                  <a:cubicBezTo>
                    <a:pt x="325" y="454"/>
                    <a:pt x="325" y="454"/>
                    <a:pt x="325" y="454"/>
                  </a:cubicBezTo>
                  <a:cubicBezTo>
                    <a:pt x="361" y="464"/>
                    <a:pt x="392" y="457"/>
                    <a:pt x="399" y="439"/>
                  </a:cubicBezTo>
                  <a:cubicBezTo>
                    <a:pt x="405" y="422"/>
                    <a:pt x="400" y="410"/>
                    <a:pt x="400" y="410"/>
                  </a:cubicBezTo>
                  <a:cubicBezTo>
                    <a:pt x="420" y="403"/>
                    <a:pt x="410" y="385"/>
                    <a:pt x="410" y="385"/>
                  </a:cubicBezTo>
                  <a:cubicBezTo>
                    <a:pt x="416" y="383"/>
                    <a:pt x="424" y="375"/>
                    <a:pt x="422" y="370"/>
                  </a:cubicBezTo>
                  <a:cubicBezTo>
                    <a:pt x="422" y="369"/>
                    <a:pt x="422" y="369"/>
                    <a:pt x="422" y="368"/>
                  </a:cubicBezTo>
                  <a:cubicBezTo>
                    <a:pt x="415" y="355"/>
                    <a:pt x="422" y="346"/>
                    <a:pt x="422" y="346"/>
                  </a:cubicBezTo>
                  <a:cubicBezTo>
                    <a:pt x="447" y="339"/>
                    <a:pt x="461" y="330"/>
                    <a:pt x="457" y="323"/>
                  </a:cubicBezTo>
                  <a:close/>
                  <a:moveTo>
                    <a:pt x="286" y="7"/>
                  </a:moveTo>
                  <a:cubicBezTo>
                    <a:pt x="286" y="7"/>
                    <a:pt x="286" y="7"/>
                    <a:pt x="286" y="7"/>
                  </a:cubicBezTo>
                  <a:cubicBezTo>
                    <a:pt x="287" y="6"/>
                    <a:pt x="289" y="6"/>
                    <a:pt x="290" y="6"/>
                  </a:cubicBezTo>
                  <a:cubicBezTo>
                    <a:pt x="291" y="6"/>
                    <a:pt x="291" y="6"/>
                    <a:pt x="291" y="7"/>
                  </a:cubicBezTo>
                  <a:cubicBezTo>
                    <a:pt x="291" y="9"/>
                    <a:pt x="291" y="12"/>
                    <a:pt x="290" y="14"/>
                  </a:cubicBezTo>
                  <a:cubicBezTo>
                    <a:pt x="289" y="16"/>
                    <a:pt x="289" y="17"/>
                    <a:pt x="288" y="19"/>
                  </a:cubicBezTo>
                  <a:cubicBezTo>
                    <a:pt x="288" y="15"/>
                    <a:pt x="288" y="10"/>
                    <a:pt x="28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9" name="Group 7"/>
          <p:cNvGrpSpPr>
            <a:grpSpLocks/>
          </p:cNvGrpSpPr>
          <p:nvPr/>
        </p:nvGrpSpPr>
        <p:grpSpPr bwMode="auto">
          <a:xfrm>
            <a:off x="7232424" y="1400176"/>
            <a:ext cx="4389437" cy="1423989"/>
            <a:chOff x="6278211" y="2248002"/>
            <a:chExt cx="4389394" cy="1423496"/>
          </a:xfrm>
        </p:grpSpPr>
        <p:sp>
          <p:nvSpPr>
            <p:cNvPr id="21" name="Shape 81"/>
            <p:cNvSpPr>
              <a:spLocks noChangeArrowheads="1"/>
            </p:cNvSpPr>
            <p:nvPr/>
          </p:nvSpPr>
          <p:spPr bwMode="auto">
            <a:xfrm flipH="1">
              <a:off x="6278211" y="2248002"/>
              <a:ext cx="4389393" cy="142349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2" name="Shape 82"/>
            <p:cNvSpPr>
              <a:spLocks noChangeArrowheads="1"/>
            </p:cNvSpPr>
            <p:nvPr/>
          </p:nvSpPr>
          <p:spPr bwMode="auto">
            <a:xfrm flipH="1">
              <a:off x="9802390" y="2248002"/>
              <a:ext cx="865215" cy="1423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</p:grpSp>
      <p:grpSp>
        <p:nvGrpSpPr>
          <p:cNvPr id="23" name="Group 7"/>
          <p:cNvGrpSpPr>
            <a:grpSpLocks/>
          </p:cNvGrpSpPr>
          <p:nvPr/>
        </p:nvGrpSpPr>
        <p:grpSpPr bwMode="auto">
          <a:xfrm>
            <a:off x="7232425" y="3038008"/>
            <a:ext cx="4389437" cy="1423989"/>
            <a:chOff x="6278211" y="2248002"/>
            <a:chExt cx="4389394" cy="1423496"/>
          </a:xfrm>
        </p:grpSpPr>
        <p:sp>
          <p:nvSpPr>
            <p:cNvPr id="24" name="Shape 81"/>
            <p:cNvSpPr>
              <a:spLocks noChangeArrowheads="1"/>
            </p:cNvSpPr>
            <p:nvPr/>
          </p:nvSpPr>
          <p:spPr bwMode="auto">
            <a:xfrm flipH="1">
              <a:off x="6278211" y="2248002"/>
              <a:ext cx="4389393" cy="142349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5" name="Shape 82"/>
            <p:cNvSpPr>
              <a:spLocks noChangeArrowheads="1"/>
            </p:cNvSpPr>
            <p:nvPr/>
          </p:nvSpPr>
          <p:spPr bwMode="auto">
            <a:xfrm flipH="1">
              <a:off x="9802390" y="2248002"/>
              <a:ext cx="865215" cy="1423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</p:grpSp>
      <p:sp>
        <p:nvSpPr>
          <p:cNvPr id="26" name="Freeform 27"/>
          <p:cNvSpPr>
            <a:spLocks noEditPoints="1"/>
          </p:cNvSpPr>
          <p:nvPr/>
        </p:nvSpPr>
        <p:spPr bwMode="auto">
          <a:xfrm>
            <a:off x="10800650" y="3167636"/>
            <a:ext cx="719139" cy="981517"/>
          </a:xfrm>
          <a:custGeom>
            <a:avLst/>
            <a:gdLst>
              <a:gd name="T0" fmla="*/ 442 w 463"/>
              <a:gd name="T1" fmla="*/ 170 h 633"/>
              <a:gd name="T2" fmla="*/ 407 w 463"/>
              <a:gd name="T3" fmla="*/ 85 h 633"/>
              <a:gd name="T4" fmla="*/ 332 w 463"/>
              <a:gd name="T5" fmla="*/ 68 h 633"/>
              <a:gd name="T6" fmla="*/ 306 w 463"/>
              <a:gd name="T7" fmla="*/ 52 h 633"/>
              <a:gd name="T8" fmla="*/ 273 w 463"/>
              <a:gd name="T9" fmla="*/ 24 h 633"/>
              <a:gd name="T10" fmla="*/ 253 w 463"/>
              <a:gd name="T11" fmla="*/ 20 h 633"/>
              <a:gd name="T12" fmla="*/ 272 w 463"/>
              <a:gd name="T13" fmla="*/ 27 h 633"/>
              <a:gd name="T14" fmla="*/ 240 w 463"/>
              <a:gd name="T15" fmla="*/ 25 h 633"/>
              <a:gd name="T16" fmla="*/ 180 w 463"/>
              <a:gd name="T17" fmla="*/ 29 h 633"/>
              <a:gd name="T18" fmla="*/ 116 w 463"/>
              <a:gd name="T19" fmla="*/ 50 h 633"/>
              <a:gd name="T20" fmla="*/ 56 w 463"/>
              <a:gd name="T21" fmla="*/ 81 h 633"/>
              <a:gd name="T22" fmla="*/ 27 w 463"/>
              <a:gd name="T23" fmla="*/ 118 h 633"/>
              <a:gd name="T24" fmla="*/ 25 w 463"/>
              <a:gd name="T25" fmla="*/ 158 h 633"/>
              <a:gd name="T26" fmla="*/ 49 w 463"/>
              <a:gd name="T27" fmla="*/ 183 h 633"/>
              <a:gd name="T28" fmla="*/ 48 w 463"/>
              <a:gd name="T29" fmla="*/ 304 h 633"/>
              <a:gd name="T30" fmla="*/ 56 w 463"/>
              <a:gd name="T31" fmla="*/ 399 h 633"/>
              <a:gd name="T32" fmla="*/ 61 w 463"/>
              <a:gd name="T33" fmla="*/ 421 h 633"/>
              <a:gd name="T34" fmla="*/ 64 w 463"/>
              <a:gd name="T35" fmla="*/ 431 h 633"/>
              <a:gd name="T36" fmla="*/ 133 w 463"/>
              <a:gd name="T37" fmla="*/ 496 h 633"/>
              <a:gd name="T38" fmla="*/ 138 w 463"/>
              <a:gd name="T39" fmla="*/ 495 h 633"/>
              <a:gd name="T40" fmla="*/ 155 w 463"/>
              <a:gd name="T41" fmla="*/ 490 h 633"/>
              <a:gd name="T42" fmla="*/ 158 w 463"/>
              <a:gd name="T43" fmla="*/ 489 h 633"/>
              <a:gd name="T44" fmla="*/ 163 w 463"/>
              <a:gd name="T45" fmla="*/ 488 h 633"/>
              <a:gd name="T46" fmla="*/ 171 w 463"/>
              <a:gd name="T47" fmla="*/ 490 h 633"/>
              <a:gd name="T48" fmla="*/ 175 w 463"/>
              <a:gd name="T49" fmla="*/ 493 h 633"/>
              <a:gd name="T50" fmla="*/ 178 w 463"/>
              <a:gd name="T51" fmla="*/ 497 h 633"/>
              <a:gd name="T52" fmla="*/ 181 w 463"/>
              <a:gd name="T53" fmla="*/ 503 h 633"/>
              <a:gd name="T54" fmla="*/ 183 w 463"/>
              <a:gd name="T55" fmla="*/ 508 h 633"/>
              <a:gd name="T56" fmla="*/ 184 w 463"/>
              <a:gd name="T57" fmla="*/ 514 h 633"/>
              <a:gd name="T58" fmla="*/ 186 w 463"/>
              <a:gd name="T59" fmla="*/ 521 h 633"/>
              <a:gd name="T60" fmla="*/ 187 w 463"/>
              <a:gd name="T61" fmla="*/ 529 h 633"/>
              <a:gd name="T62" fmla="*/ 187 w 463"/>
              <a:gd name="T63" fmla="*/ 536 h 633"/>
              <a:gd name="T64" fmla="*/ 188 w 463"/>
              <a:gd name="T65" fmla="*/ 552 h 633"/>
              <a:gd name="T66" fmla="*/ 177 w 463"/>
              <a:gd name="T67" fmla="*/ 620 h 633"/>
              <a:gd name="T68" fmla="*/ 333 w 463"/>
              <a:gd name="T69" fmla="*/ 483 h 633"/>
              <a:gd name="T70" fmla="*/ 338 w 463"/>
              <a:gd name="T71" fmla="*/ 459 h 633"/>
              <a:gd name="T72" fmla="*/ 370 w 463"/>
              <a:gd name="T73" fmla="*/ 414 h 633"/>
              <a:gd name="T74" fmla="*/ 434 w 463"/>
              <a:gd name="T75" fmla="*/ 296 h 633"/>
              <a:gd name="T76" fmla="*/ 437 w 463"/>
              <a:gd name="T77" fmla="*/ 162 h 633"/>
              <a:gd name="T78" fmla="*/ 53 w 463"/>
              <a:gd name="T79" fmla="*/ 172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3" h="633">
                <a:moveTo>
                  <a:pt x="437" y="162"/>
                </a:moveTo>
                <a:cubicBezTo>
                  <a:pt x="442" y="170"/>
                  <a:pt x="442" y="170"/>
                  <a:pt x="442" y="170"/>
                </a:cubicBezTo>
                <a:cubicBezTo>
                  <a:pt x="429" y="88"/>
                  <a:pt x="371" y="78"/>
                  <a:pt x="371" y="78"/>
                </a:cubicBezTo>
                <a:cubicBezTo>
                  <a:pt x="381" y="78"/>
                  <a:pt x="407" y="85"/>
                  <a:pt x="407" y="85"/>
                </a:cubicBezTo>
                <a:cubicBezTo>
                  <a:pt x="407" y="85"/>
                  <a:pt x="378" y="62"/>
                  <a:pt x="360" y="60"/>
                </a:cubicBezTo>
                <a:cubicBezTo>
                  <a:pt x="342" y="57"/>
                  <a:pt x="332" y="68"/>
                  <a:pt x="332" y="68"/>
                </a:cubicBezTo>
                <a:cubicBezTo>
                  <a:pt x="332" y="68"/>
                  <a:pt x="334" y="37"/>
                  <a:pt x="288" y="33"/>
                </a:cubicBezTo>
                <a:cubicBezTo>
                  <a:pt x="288" y="33"/>
                  <a:pt x="302" y="37"/>
                  <a:pt x="306" y="52"/>
                </a:cubicBezTo>
                <a:cubicBezTo>
                  <a:pt x="306" y="52"/>
                  <a:pt x="298" y="44"/>
                  <a:pt x="287" y="36"/>
                </a:cubicBezTo>
                <a:cubicBezTo>
                  <a:pt x="284" y="31"/>
                  <a:pt x="279" y="27"/>
                  <a:pt x="273" y="24"/>
                </a:cubicBezTo>
                <a:cubicBezTo>
                  <a:pt x="267" y="20"/>
                  <a:pt x="260" y="19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60" y="21"/>
                  <a:pt x="266" y="23"/>
                  <a:pt x="272" y="27"/>
                </a:cubicBezTo>
                <a:cubicBezTo>
                  <a:pt x="272" y="27"/>
                  <a:pt x="272" y="27"/>
                  <a:pt x="273" y="28"/>
                </a:cubicBezTo>
                <a:cubicBezTo>
                  <a:pt x="261" y="22"/>
                  <a:pt x="249" y="20"/>
                  <a:pt x="240" y="25"/>
                </a:cubicBezTo>
                <a:cubicBezTo>
                  <a:pt x="240" y="25"/>
                  <a:pt x="250" y="25"/>
                  <a:pt x="262" y="39"/>
                </a:cubicBezTo>
                <a:cubicBezTo>
                  <a:pt x="262" y="39"/>
                  <a:pt x="204" y="0"/>
                  <a:pt x="180" y="29"/>
                </a:cubicBezTo>
                <a:cubicBezTo>
                  <a:pt x="181" y="28"/>
                  <a:pt x="198" y="20"/>
                  <a:pt x="220" y="31"/>
                </a:cubicBezTo>
                <a:cubicBezTo>
                  <a:pt x="220" y="31"/>
                  <a:pt x="97" y="26"/>
                  <a:pt x="116" y="50"/>
                </a:cubicBezTo>
                <a:cubicBezTo>
                  <a:pt x="115" y="50"/>
                  <a:pt x="115" y="51"/>
                  <a:pt x="114" y="51"/>
                </a:cubicBezTo>
                <a:cubicBezTo>
                  <a:pt x="104" y="52"/>
                  <a:pt x="52" y="59"/>
                  <a:pt x="56" y="81"/>
                </a:cubicBezTo>
                <a:cubicBezTo>
                  <a:pt x="56" y="81"/>
                  <a:pt x="58" y="68"/>
                  <a:pt x="89" y="70"/>
                </a:cubicBezTo>
                <a:cubicBezTo>
                  <a:pt x="89" y="70"/>
                  <a:pt x="12" y="91"/>
                  <a:pt x="27" y="118"/>
                </a:cubicBezTo>
                <a:cubicBezTo>
                  <a:pt x="27" y="118"/>
                  <a:pt x="29" y="104"/>
                  <a:pt x="51" y="104"/>
                </a:cubicBezTo>
                <a:cubicBezTo>
                  <a:pt x="51" y="104"/>
                  <a:pt x="0" y="137"/>
                  <a:pt x="25" y="158"/>
                </a:cubicBezTo>
                <a:cubicBezTo>
                  <a:pt x="25" y="158"/>
                  <a:pt x="22" y="142"/>
                  <a:pt x="39" y="136"/>
                </a:cubicBezTo>
                <a:cubicBezTo>
                  <a:pt x="39" y="136"/>
                  <a:pt x="10" y="166"/>
                  <a:pt x="49" y="183"/>
                </a:cubicBezTo>
                <a:cubicBezTo>
                  <a:pt x="42" y="202"/>
                  <a:pt x="36" y="223"/>
                  <a:pt x="33" y="244"/>
                </a:cubicBezTo>
                <a:cubicBezTo>
                  <a:pt x="31" y="265"/>
                  <a:pt x="45" y="272"/>
                  <a:pt x="48" y="304"/>
                </a:cubicBezTo>
                <a:cubicBezTo>
                  <a:pt x="39" y="328"/>
                  <a:pt x="30" y="356"/>
                  <a:pt x="21" y="379"/>
                </a:cubicBezTo>
                <a:cubicBezTo>
                  <a:pt x="16" y="392"/>
                  <a:pt x="35" y="395"/>
                  <a:pt x="56" y="399"/>
                </a:cubicBezTo>
                <a:cubicBezTo>
                  <a:pt x="58" y="406"/>
                  <a:pt x="60" y="415"/>
                  <a:pt x="62" y="421"/>
                </a:cubicBezTo>
                <a:cubicBezTo>
                  <a:pt x="61" y="421"/>
                  <a:pt x="61" y="421"/>
                  <a:pt x="61" y="421"/>
                </a:cubicBezTo>
                <a:cubicBezTo>
                  <a:pt x="63" y="431"/>
                  <a:pt x="63" y="431"/>
                  <a:pt x="63" y="431"/>
                </a:cubicBezTo>
                <a:cubicBezTo>
                  <a:pt x="63" y="431"/>
                  <a:pt x="63" y="431"/>
                  <a:pt x="64" y="431"/>
                </a:cubicBezTo>
                <a:cubicBezTo>
                  <a:pt x="67" y="467"/>
                  <a:pt x="63" y="492"/>
                  <a:pt x="92" y="496"/>
                </a:cubicBezTo>
                <a:cubicBezTo>
                  <a:pt x="109" y="499"/>
                  <a:pt x="122" y="498"/>
                  <a:pt x="133" y="496"/>
                </a:cubicBezTo>
                <a:cubicBezTo>
                  <a:pt x="133" y="496"/>
                  <a:pt x="133" y="496"/>
                  <a:pt x="133" y="496"/>
                </a:cubicBezTo>
                <a:cubicBezTo>
                  <a:pt x="135" y="496"/>
                  <a:pt x="136" y="495"/>
                  <a:pt x="138" y="495"/>
                </a:cubicBezTo>
                <a:cubicBezTo>
                  <a:pt x="138" y="495"/>
                  <a:pt x="138" y="495"/>
                  <a:pt x="139" y="495"/>
                </a:cubicBezTo>
                <a:cubicBezTo>
                  <a:pt x="144" y="493"/>
                  <a:pt x="150" y="492"/>
                  <a:pt x="155" y="490"/>
                </a:cubicBezTo>
                <a:cubicBezTo>
                  <a:pt x="155" y="490"/>
                  <a:pt x="156" y="490"/>
                  <a:pt x="156" y="490"/>
                </a:cubicBezTo>
                <a:cubicBezTo>
                  <a:pt x="157" y="490"/>
                  <a:pt x="158" y="490"/>
                  <a:pt x="158" y="489"/>
                </a:cubicBezTo>
                <a:cubicBezTo>
                  <a:pt x="159" y="489"/>
                  <a:pt x="160" y="489"/>
                  <a:pt x="161" y="489"/>
                </a:cubicBezTo>
                <a:cubicBezTo>
                  <a:pt x="162" y="488"/>
                  <a:pt x="162" y="488"/>
                  <a:pt x="163" y="488"/>
                </a:cubicBezTo>
                <a:cubicBezTo>
                  <a:pt x="164" y="488"/>
                  <a:pt x="165" y="488"/>
                  <a:pt x="167" y="487"/>
                </a:cubicBezTo>
                <a:cubicBezTo>
                  <a:pt x="168" y="488"/>
                  <a:pt x="170" y="489"/>
                  <a:pt x="171" y="490"/>
                </a:cubicBezTo>
                <a:cubicBezTo>
                  <a:pt x="171" y="490"/>
                  <a:pt x="171" y="490"/>
                  <a:pt x="171" y="490"/>
                </a:cubicBezTo>
                <a:cubicBezTo>
                  <a:pt x="172" y="491"/>
                  <a:pt x="174" y="492"/>
                  <a:pt x="175" y="493"/>
                </a:cubicBezTo>
                <a:cubicBezTo>
                  <a:pt x="175" y="493"/>
                  <a:pt x="175" y="493"/>
                  <a:pt x="175" y="494"/>
                </a:cubicBezTo>
                <a:cubicBezTo>
                  <a:pt x="176" y="495"/>
                  <a:pt x="177" y="496"/>
                  <a:pt x="178" y="497"/>
                </a:cubicBezTo>
                <a:cubicBezTo>
                  <a:pt x="178" y="498"/>
                  <a:pt x="178" y="498"/>
                  <a:pt x="178" y="498"/>
                </a:cubicBezTo>
                <a:cubicBezTo>
                  <a:pt x="179" y="499"/>
                  <a:pt x="180" y="501"/>
                  <a:pt x="181" y="503"/>
                </a:cubicBezTo>
                <a:cubicBezTo>
                  <a:pt x="181" y="503"/>
                  <a:pt x="181" y="503"/>
                  <a:pt x="181" y="503"/>
                </a:cubicBezTo>
                <a:cubicBezTo>
                  <a:pt x="182" y="505"/>
                  <a:pt x="182" y="506"/>
                  <a:pt x="183" y="508"/>
                </a:cubicBezTo>
                <a:cubicBezTo>
                  <a:pt x="183" y="508"/>
                  <a:pt x="183" y="509"/>
                  <a:pt x="183" y="509"/>
                </a:cubicBezTo>
                <a:cubicBezTo>
                  <a:pt x="183" y="511"/>
                  <a:pt x="184" y="512"/>
                  <a:pt x="184" y="514"/>
                </a:cubicBezTo>
                <a:cubicBezTo>
                  <a:pt x="184" y="515"/>
                  <a:pt x="185" y="515"/>
                  <a:pt x="185" y="516"/>
                </a:cubicBezTo>
                <a:cubicBezTo>
                  <a:pt x="185" y="518"/>
                  <a:pt x="185" y="519"/>
                  <a:pt x="186" y="521"/>
                </a:cubicBezTo>
                <a:cubicBezTo>
                  <a:pt x="186" y="522"/>
                  <a:pt x="186" y="522"/>
                  <a:pt x="186" y="523"/>
                </a:cubicBezTo>
                <a:cubicBezTo>
                  <a:pt x="186" y="525"/>
                  <a:pt x="186" y="527"/>
                  <a:pt x="187" y="529"/>
                </a:cubicBezTo>
                <a:cubicBezTo>
                  <a:pt x="187" y="529"/>
                  <a:pt x="187" y="530"/>
                  <a:pt x="187" y="530"/>
                </a:cubicBezTo>
                <a:cubicBezTo>
                  <a:pt x="187" y="532"/>
                  <a:pt x="187" y="534"/>
                  <a:pt x="187" y="536"/>
                </a:cubicBezTo>
                <a:cubicBezTo>
                  <a:pt x="187" y="536"/>
                  <a:pt x="187" y="537"/>
                  <a:pt x="187" y="537"/>
                </a:cubicBezTo>
                <a:cubicBezTo>
                  <a:pt x="188" y="542"/>
                  <a:pt x="188" y="547"/>
                  <a:pt x="188" y="552"/>
                </a:cubicBezTo>
                <a:cubicBezTo>
                  <a:pt x="188" y="565"/>
                  <a:pt x="187" y="578"/>
                  <a:pt x="186" y="588"/>
                </a:cubicBezTo>
                <a:cubicBezTo>
                  <a:pt x="186" y="595"/>
                  <a:pt x="182" y="606"/>
                  <a:pt x="177" y="620"/>
                </a:cubicBezTo>
                <a:cubicBezTo>
                  <a:pt x="259" y="633"/>
                  <a:pt x="320" y="605"/>
                  <a:pt x="358" y="577"/>
                </a:cubicBezTo>
                <a:cubicBezTo>
                  <a:pt x="345" y="542"/>
                  <a:pt x="333" y="504"/>
                  <a:pt x="333" y="483"/>
                </a:cubicBezTo>
                <a:cubicBezTo>
                  <a:pt x="334" y="475"/>
                  <a:pt x="335" y="467"/>
                  <a:pt x="337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372" y="400"/>
                  <a:pt x="372" y="400"/>
                  <a:pt x="372" y="400"/>
                </a:cubicBezTo>
                <a:cubicBezTo>
                  <a:pt x="370" y="414"/>
                  <a:pt x="370" y="414"/>
                  <a:pt x="370" y="414"/>
                </a:cubicBezTo>
                <a:cubicBezTo>
                  <a:pt x="370" y="414"/>
                  <a:pt x="405" y="356"/>
                  <a:pt x="416" y="336"/>
                </a:cubicBezTo>
                <a:cubicBezTo>
                  <a:pt x="427" y="315"/>
                  <a:pt x="434" y="296"/>
                  <a:pt x="434" y="29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63" y="249"/>
                  <a:pt x="438" y="165"/>
                  <a:pt x="437" y="162"/>
                </a:cubicBezTo>
                <a:close/>
                <a:moveTo>
                  <a:pt x="50" y="180"/>
                </a:moveTo>
                <a:cubicBezTo>
                  <a:pt x="50" y="178"/>
                  <a:pt x="51" y="175"/>
                  <a:pt x="53" y="172"/>
                </a:cubicBezTo>
                <a:cubicBezTo>
                  <a:pt x="52" y="175"/>
                  <a:pt x="51" y="177"/>
                  <a:pt x="50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29168" y="3133260"/>
            <a:ext cx="3185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나눔바른고딕" charset="-127"/>
              </a:rPr>
              <a:t>단일 규모가 아닌</a:t>
            </a:r>
            <a:r>
              <a:rPr lang="en-US" altLang="ko-KR" sz="1600" dirty="0">
                <a:latin typeface="+mj-lt"/>
                <a:ea typeface="나눔바른고딕" charset="-127"/>
              </a:rPr>
              <a:t>, </a:t>
            </a:r>
            <a:r>
              <a:rPr lang="ko-KR" altLang="en-US" sz="1600" dirty="0">
                <a:latin typeface="+mj-lt"/>
                <a:ea typeface="나눔바른고딕" charset="-127"/>
              </a:rPr>
              <a:t>실제 사용하는 규모의 크기로 키워서 방대한 데이터를 기준으로 관리할 수 있었으면 좋겠습니다</a:t>
            </a:r>
            <a:r>
              <a:rPr lang="en-US" altLang="ko-KR" sz="1600" dirty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7673" y="1422855"/>
            <a:ext cx="3167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나눔바른고딕" charset="-127"/>
              </a:rPr>
              <a:t>현재</a:t>
            </a:r>
            <a:r>
              <a:rPr lang="en-US" altLang="ko-KR" sz="1600" dirty="0">
                <a:latin typeface="+mj-lt"/>
                <a:ea typeface="나눔바른고딕" charset="-127"/>
              </a:rPr>
              <a:t> </a:t>
            </a:r>
            <a:r>
              <a:rPr lang="ko-KR" altLang="en-US" sz="1600" dirty="0">
                <a:latin typeface="+mj-lt"/>
                <a:ea typeface="나눔바른고딕" charset="-127"/>
              </a:rPr>
              <a:t>서비스하고 있는 웹 사이트에서 구현된 기술들을 카피해서 기능을 추가하는 것도 좋은 생각인 것 같습니다</a:t>
            </a:r>
            <a:r>
              <a:rPr lang="en-US" altLang="ko-KR" sz="1600" dirty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8645" y="3220346"/>
            <a:ext cx="316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나눔바른고딕" charset="-127"/>
              </a:rPr>
              <a:t>우리가 배웠던 언어</a:t>
            </a:r>
            <a:r>
              <a:rPr lang="en-US" altLang="ko-KR" sz="1600" dirty="0">
                <a:ea typeface="나눔바른고딕" charset="-127"/>
              </a:rPr>
              <a:t>, </a:t>
            </a:r>
            <a:r>
              <a:rPr lang="ko-KR" altLang="en-US" sz="1600" dirty="0">
                <a:ea typeface="나눔바른고딕" charset="-127"/>
              </a:rPr>
              <a:t>기술을 최대한 많이 응용하면 좋을 것 같습니다</a:t>
            </a:r>
            <a:r>
              <a:rPr lang="en-US" altLang="ko-KR" sz="1600" dirty="0">
                <a:ea typeface="나눔바른고딕" charset="-127"/>
              </a:rPr>
              <a:t>.</a:t>
            </a:r>
            <a:endParaRPr lang="ko-KR" altLang="en-US" sz="1600" dirty="0">
              <a:ea typeface="나눔바른고딕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9168" y="1480005"/>
            <a:ext cx="316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나눔바른고딕" charset="-127"/>
              </a:rPr>
              <a:t>실사용 사이트의 요구조건을 최대한 갖추면 좋을 것 같습니다</a:t>
            </a:r>
            <a:r>
              <a:rPr lang="en-US" altLang="ko-KR" sz="1600" dirty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85902" y="4670867"/>
            <a:ext cx="4375150" cy="1423989"/>
            <a:chOff x="478644" y="4556567"/>
            <a:chExt cx="4375150" cy="1423989"/>
          </a:xfrm>
        </p:grpSpPr>
        <p:grpSp>
          <p:nvGrpSpPr>
            <p:cNvPr id="32" name="Group 5"/>
            <p:cNvGrpSpPr>
              <a:grpSpLocks/>
            </p:cNvGrpSpPr>
            <p:nvPr/>
          </p:nvGrpSpPr>
          <p:grpSpPr bwMode="auto">
            <a:xfrm>
              <a:off x="478644" y="4556567"/>
              <a:ext cx="4375150" cy="1423989"/>
              <a:chOff x="1530743" y="2248002"/>
              <a:chExt cx="4374967" cy="1423496"/>
            </a:xfrm>
          </p:grpSpPr>
          <p:sp>
            <p:nvSpPr>
              <p:cNvPr id="34" name="Shape 75"/>
              <p:cNvSpPr>
                <a:spLocks noChangeArrowheads="1"/>
              </p:cNvSpPr>
              <p:nvPr/>
            </p:nvSpPr>
            <p:spPr bwMode="auto">
              <a:xfrm>
                <a:off x="1530743" y="2248002"/>
                <a:ext cx="4374967" cy="1423496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35" name="Shape 76"/>
              <p:cNvSpPr>
                <a:spLocks noChangeArrowheads="1"/>
              </p:cNvSpPr>
              <p:nvPr/>
            </p:nvSpPr>
            <p:spPr bwMode="auto">
              <a:xfrm>
                <a:off x="1540269" y="2248002"/>
                <a:ext cx="865215" cy="14234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584023" y="4812954"/>
              <a:ext cx="673543" cy="942320"/>
            </a:xfrm>
            <a:custGeom>
              <a:avLst/>
              <a:gdLst>
                <a:gd name="T0" fmla="*/ 379 w 434"/>
                <a:gd name="T1" fmla="*/ 398 h 607"/>
                <a:gd name="T2" fmla="*/ 378 w 434"/>
                <a:gd name="T3" fmla="*/ 407 h 607"/>
                <a:gd name="T4" fmla="*/ 309 w 434"/>
                <a:gd name="T5" fmla="*/ 471 h 607"/>
                <a:gd name="T6" fmla="*/ 304 w 434"/>
                <a:gd name="T7" fmla="*/ 470 h 607"/>
                <a:gd name="T8" fmla="*/ 287 w 434"/>
                <a:gd name="T9" fmla="*/ 465 h 607"/>
                <a:gd name="T10" fmla="*/ 283 w 434"/>
                <a:gd name="T11" fmla="*/ 464 h 607"/>
                <a:gd name="T12" fmla="*/ 279 w 434"/>
                <a:gd name="T13" fmla="*/ 463 h 607"/>
                <a:gd name="T14" fmla="*/ 271 w 434"/>
                <a:gd name="T15" fmla="*/ 464 h 607"/>
                <a:gd name="T16" fmla="*/ 267 w 434"/>
                <a:gd name="T17" fmla="*/ 468 h 607"/>
                <a:gd name="T18" fmla="*/ 264 w 434"/>
                <a:gd name="T19" fmla="*/ 472 h 607"/>
                <a:gd name="T20" fmla="*/ 261 w 434"/>
                <a:gd name="T21" fmla="*/ 477 h 607"/>
                <a:gd name="T22" fmla="*/ 259 w 434"/>
                <a:gd name="T23" fmla="*/ 483 h 607"/>
                <a:gd name="T24" fmla="*/ 257 w 434"/>
                <a:gd name="T25" fmla="*/ 489 h 607"/>
                <a:gd name="T26" fmla="*/ 256 w 434"/>
                <a:gd name="T27" fmla="*/ 496 h 607"/>
                <a:gd name="T28" fmla="*/ 255 w 434"/>
                <a:gd name="T29" fmla="*/ 504 h 607"/>
                <a:gd name="T30" fmla="*/ 254 w 434"/>
                <a:gd name="T31" fmla="*/ 510 h 607"/>
                <a:gd name="T32" fmla="*/ 255 w 434"/>
                <a:gd name="T33" fmla="*/ 563 h 607"/>
                <a:gd name="T34" fmla="*/ 84 w 434"/>
                <a:gd name="T35" fmla="*/ 546 h 607"/>
                <a:gd name="T36" fmla="*/ 105 w 434"/>
                <a:gd name="T37" fmla="*/ 433 h 607"/>
                <a:gd name="T38" fmla="*/ 97 w 434"/>
                <a:gd name="T39" fmla="*/ 403 h 607"/>
                <a:gd name="T40" fmla="*/ 79 w 434"/>
                <a:gd name="T41" fmla="*/ 378 h 607"/>
                <a:gd name="T42" fmla="*/ 62 w 434"/>
                <a:gd name="T43" fmla="*/ 356 h 607"/>
                <a:gd name="T44" fmla="*/ 25 w 434"/>
                <a:gd name="T45" fmla="*/ 264 h 607"/>
                <a:gd name="T46" fmla="*/ 10 w 434"/>
                <a:gd name="T47" fmla="*/ 243 h 607"/>
                <a:gd name="T48" fmla="*/ 3 w 434"/>
                <a:gd name="T49" fmla="*/ 240 h 607"/>
                <a:gd name="T50" fmla="*/ 9 w 434"/>
                <a:gd name="T51" fmla="*/ 190 h 607"/>
                <a:gd name="T52" fmla="*/ 13 w 434"/>
                <a:gd name="T53" fmla="*/ 155 h 607"/>
                <a:gd name="T54" fmla="*/ 22 w 434"/>
                <a:gd name="T55" fmla="*/ 119 h 607"/>
                <a:gd name="T56" fmla="*/ 40 w 434"/>
                <a:gd name="T57" fmla="*/ 85 h 607"/>
                <a:gd name="T58" fmla="*/ 47 w 434"/>
                <a:gd name="T59" fmla="*/ 73 h 607"/>
                <a:gd name="T60" fmla="*/ 113 w 434"/>
                <a:gd name="T61" fmla="*/ 28 h 607"/>
                <a:gd name="T62" fmla="*/ 140 w 434"/>
                <a:gd name="T63" fmla="*/ 19 h 607"/>
                <a:gd name="T64" fmla="*/ 152 w 434"/>
                <a:gd name="T65" fmla="*/ 8 h 607"/>
                <a:gd name="T66" fmla="*/ 186 w 434"/>
                <a:gd name="T67" fmla="*/ 10 h 607"/>
                <a:gd name="T68" fmla="*/ 185 w 434"/>
                <a:gd name="T69" fmla="*/ 0 h 607"/>
                <a:gd name="T70" fmla="*/ 211 w 434"/>
                <a:gd name="T71" fmla="*/ 0 h 607"/>
                <a:gd name="T72" fmla="*/ 245 w 434"/>
                <a:gd name="T73" fmla="*/ 0 h 607"/>
                <a:gd name="T74" fmla="*/ 276 w 434"/>
                <a:gd name="T75" fmla="*/ 5 h 607"/>
                <a:gd name="T76" fmla="*/ 270 w 434"/>
                <a:gd name="T77" fmla="*/ 1 h 607"/>
                <a:gd name="T78" fmla="*/ 270 w 434"/>
                <a:gd name="T79" fmla="*/ 1 h 607"/>
                <a:gd name="T80" fmla="*/ 285 w 434"/>
                <a:gd name="T81" fmla="*/ 5 h 607"/>
                <a:gd name="T82" fmla="*/ 338 w 434"/>
                <a:gd name="T83" fmla="*/ 20 h 607"/>
                <a:gd name="T84" fmla="*/ 360 w 434"/>
                <a:gd name="T85" fmla="*/ 33 h 607"/>
                <a:gd name="T86" fmla="*/ 346 w 434"/>
                <a:gd name="T87" fmla="*/ 18 h 607"/>
                <a:gd name="T88" fmla="*/ 359 w 434"/>
                <a:gd name="T89" fmla="*/ 27 h 607"/>
                <a:gd name="T90" fmla="*/ 389 w 434"/>
                <a:gd name="T91" fmla="*/ 93 h 607"/>
                <a:gd name="T92" fmla="*/ 409 w 434"/>
                <a:gd name="T93" fmla="*/ 82 h 607"/>
                <a:gd name="T94" fmla="*/ 409 w 434"/>
                <a:gd name="T95" fmla="*/ 70 h 607"/>
                <a:gd name="T96" fmla="*/ 414 w 434"/>
                <a:gd name="T97" fmla="*/ 80 h 607"/>
                <a:gd name="T98" fmla="*/ 410 w 434"/>
                <a:gd name="T99" fmla="*/ 93 h 607"/>
                <a:gd name="T100" fmla="*/ 405 w 434"/>
                <a:gd name="T101" fmla="*/ 111 h 607"/>
                <a:gd name="T102" fmla="*/ 414 w 434"/>
                <a:gd name="T103" fmla="*/ 96 h 607"/>
                <a:gd name="T104" fmla="*/ 415 w 434"/>
                <a:gd name="T105" fmla="*/ 96 h 607"/>
                <a:gd name="T106" fmla="*/ 420 w 434"/>
                <a:gd name="T107" fmla="*/ 100 h 607"/>
                <a:gd name="T108" fmla="*/ 377 w 434"/>
                <a:gd name="T109" fmla="*/ 130 h 607"/>
                <a:gd name="T110" fmla="*/ 394 w 434"/>
                <a:gd name="T111" fmla="*/ 279 h 607"/>
                <a:gd name="T112" fmla="*/ 386 w 434"/>
                <a:gd name="T113" fmla="*/ 373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4" h="607">
                  <a:moveTo>
                    <a:pt x="386" y="373"/>
                  </a:moveTo>
                  <a:cubicBezTo>
                    <a:pt x="384" y="381"/>
                    <a:pt x="381" y="391"/>
                    <a:pt x="379" y="398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4" y="442"/>
                    <a:pt x="372" y="466"/>
                    <a:pt x="350" y="471"/>
                  </a:cubicBezTo>
                  <a:cubicBezTo>
                    <a:pt x="333" y="473"/>
                    <a:pt x="320" y="473"/>
                    <a:pt x="309" y="471"/>
                  </a:cubicBezTo>
                  <a:cubicBezTo>
                    <a:pt x="309" y="471"/>
                    <a:pt x="309" y="471"/>
                    <a:pt x="308" y="470"/>
                  </a:cubicBezTo>
                  <a:cubicBezTo>
                    <a:pt x="307" y="470"/>
                    <a:pt x="305" y="470"/>
                    <a:pt x="304" y="470"/>
                  </a:cubicBezTo>
                  <a:cubicBezTo>
                    <a:pt x="303" y="470"/>
                    <a:pt x="303" y="469"/>
                    <a:pt x="303" y="469"/>
                  </a:cubicBezTo>
                  <a:cubicBezTo>
                    <a:pt x="297" y="468"/>
                    <a:pt x="292" y="467"/>
                    <a:pt x="287" y="465"/>
                  </a:cubicBezTo>
                  <a:cubicBezTo>
                    <a:pt x="287" y="465"/>
                    <a:pt x="286" y="465"/>
                    <a:pt x="285" y="465"/>
                  </a:cubicBezTo>
                  <a:cubicBezTo>
                    <a:pt x="285" y="464"/>
                    <a:pt x="284" y="464"/>
                    <a:pt x="283" y="464"/>
                  </a:cubicBezTo>
                  <a:cubicBezTo>
                    <a:pt x="282" y="464"/>
                    <a:pt x="282" y="464"/>
                    <a:pt x="281" y="463"/>
                  </a:cubicBezTo>
                  <a:cubicBezTo>
                    <a:pt x="280" y="463"/>
                    <a:pt x="280" y="463"/>
                    <a:pt x="279" y="463"/>
                  </a:cubicBezTo>
                  <a:cubicBezTo>
                    <a:pt x="278" y="463"/>
                    <a:pt x="276" y="462"/>
                    <a:pt x="275" y="462"/>
                  </a:cubicBezTo>
                  <a:cubicBezTo>
                    <a:pt x="273" y="463"/>
                    <a:pt x="272" y="463"/>
                    <a:pt x="271" y="464"/>
                  </a:cubicBezTo>
                  <a:cubicBezTo>
                    <a:pt x="271" y="464"/>
                    <a:pt x="271" y="464"/>
                    <a:pt x="270" y="465"/>
                  </a:cubicBezTo>
                  <a:cubicBezTo>
                    <a:pt x="269" y="465"/>
                    <a:pt x="268" y="466"/>
                    <a:pt x="267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6" y="469"/>
                    <a:pt x="265" y="471"/>
                    <a:pt x="264" y="472"/>
                  </a:cubicBezTo>
                  <a:cubicBezTo>
                    <a:pt x="264" y="472"/>
                    <a:pt x="263" y="473"/>
                    <a:pt x="263" y="473"/>
                  </a:cubicBezTo>
                  <a:cubicBezTo>
                    <a:pt x="263" y="474"/>
                    <a:pt x="262" y="476"/>
                    <a:pt x="261" y="477"/>
                  </a:cubicBezTo>
                  <a:cubicBezTo>
                    <a:pt x="261" y="477"/>
                    <a:pt x="261" y="478"/>
                    <a:pt x="261" y="478"/>
                  </a:cubicBezTo>
                  <a:cubicBezTo>
                    <a:pt x="260" y="479"/>
                    <a:pt x="260" y="481"/>
                    <a:pt x="259" y="483"/>
                  </a:cubicBezTo>
                  <a:cubicBezTo>
                    <a:pt x="259" y="483"/>
                    <a:pt x="259" y="483"/>
                    <a:pt x="259" y="484"/>
                  </a:cubicBezTo>
                  <a:cubicBezTo>
                    <a:pt x="258" y="485"/>
                    <a:pt x="258" y="487"/>
                    <a:pt x="257" y="489"/>
                  </a:cubicBezTo>
                  <a:cubicBezTo>
                    <a:pt x="257" y="489"/>
                    <a:pt x="257" y="490"/>
                    <a:pt x="257" y="490"/>
                  </a:cubicBezTo>
                  <a:cubicBezTo>
                    <a:pt x="257" y="492"/>
                    <a:pt x="256" y="494"/>
                    <a:pt x="256" y="496"/>
                  </a:cubicBezTo>
                  <a:cubicBezTo>
                    <a:pt x="256" y="497"/>
                    <a:pt x="256" y="497"/>
                    <a:pt x="256" y="498"/>
                  </a:cubicBezTo>
                  <a:cubicBezTo>
                    <a:pt x="255" y="500"/>
                    <a:pt x="255" y="502"/>
                    <a:pt x="255" y="504"/>
                  </a:cubicBezTo>
                  <a:cubicBezTo>
                    <a:pt x="255" y="504"/>
                    <a:pt x="255" y="505"/>
                    <a:pt x="255" y="505"/>
                  </a:cubicBezTo>
                  <a:cubicBezTo>
                    <a:pt x="255" y="507"/>
                    <a:pt x="255" y="509"/>
                    <a:pt x="254" y="510"/>
                  </a:cubicBezTo>
                  <a:cubicBezTo>
                    <a:pt x="254" y="511"/>
                    <a:pt x="254" y="511"/>
                    <a:pt x="254" y="512"/>
                  </a:cubicBezTo>
                  <a:cubicBezTo>
                    <a:pt x="253" y="530"/>
                    <a:pt x="254" y="549"/>
                    <a:pt x="255" y="563"/>
                  </a:cubicBezTo>
                  <a:cubicBezTo>
                    <a:pt x="256" y="570"/>
                    <a:pt x="260" y="582"/>
                    <a:pt x="265" y="595"/>
                  </a:cubicBezTo>
                  <a:cubicBezTo>
                    <a:pt x="181" y="607"/>
                    <a:pt x="120" y="574"/>
                    <a:pt x="84" y="546"/>
                  </a:cubicBezTo>
                  <a:cubicBezTo>
                    <a:pt x="95" y="514"/>
                    <a:pt x="104" y="480"/>
                    <a:pt x="104" y="461"/>
                  </a:cubicBezTo>
                  <a:cubicBezTo>
                    <a:pt x="106" y="452"/>
                    <a:pt x="106" y="442"/>
                    <a:pt x="105" y="433"/>
                  </a:cubicBezTo>
                  <a:cubicBezTo>
                    <a:pt x="105" y="435"/>
                    <a:pt x="105" y="435"/>
                    <a:pt x="105" y="435"/>
                  </a:cubicBezTo>
                  <a:cubicBezTo>
                    <a:pt x="97" y="403"/>
                    <a:pt x="97" y="403"/>
                    <a:pt x="97" y="403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419"/>
                    <a:pt x="84" y="387"/>
                    <a:pt x="79" y="378"/>
                  </a:cubicBezTo>
                  <a:cubicBezTo>
                    <a:pt x="73" y="369"/>
                    <a:pt x="58" y="342"/>
                    <a:pt x="58" y="342"/>
                  </a:cubicBezTo>
                  <a:cubicBezTo>
                    <a:pt x="62" y="356"/>
                    <a:pt x="62" y="356"/>
                    <a:pt x="62" y="356"/>
                  </a:cubicBezTo>
                  <a:cubicBezTo>
                    <a:pt x="60" y="355"/>
                    <a:pt x="41" y="323"/>
                    <a:pt x="35" y="312"/>
                  </a:cubicBezTo>
                  <a:cubicBezTo>
                    <a:pt x="30" y="301"/>
                    <a:pt x="25" y="268"/>
                    <a:pt x="25" y="264"/>
                  </a:cubicBezTo>
                  <a:cubicBezTo>
                    <a:pt x="27" y="283"/>
                    <a:pt x="27" y="283"/>
                    <a:pt x="27" y="283"/>
                  </a:cubicBezTo>
                  <a:cubicBezTo>
                    <a:pt x="27" y="283"/>
                    <a:pt x="16" y="270"/>
                    <a:pt x="10" y="243"/>
                  </a:cubicBezTo>
                  <a:cubicBezTo>
                    <a:pt x="8" y="234"/>
                    <a:pt x="8" y="227"/>
                    <a:pt x="8" y="227"/>
                  </a:cubicBezTo>
                  <a:cubicBezTo>
                    <a:pt x="8" y="227"/>
                    <a:pt x="7" y="262"/>
                    <a:pt x="3" y="240"/>
                  </a:cubicBezTo>
                  <a:cubicBezTo>
                    <a:pt x="3" y="240"/>
                    <a:pt x="3" y="232"/>
                    <a:pt x="3" y="231"/>
                  </a:cubicBezTo>
                  <a:cubicBezTo>
                    <a:pt x="0" y="211"/>
                    <a:pt x="8" y="192"/>
                    <a:pt x="9" y="19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175"/>
                    <a:pt x="13" y="156"/>
                    <a:pt x="13" y="155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5" y="149"/>
                    <a:pt x="21" y="121"/>
                    <a:pt x="22" y="119"/>
                  </a:cubicBezTo>
                  <a:cubicBezTo>
                    <a:pt x="6" y="144"/>
                    <a:pt x="6" y="144"/>
                    <a:pt x="6" y="144"/>
                  </a:cubicBezTo>
                  <a:cubicBezTo>
                    <a:pt x="17" y="95"/>
                    <a:pt x="40" y="85"/>
                    <a:pt x="40" y="85"/>
                  </a:cubicBezTo>
                  <a:cubicBezTo>
                    <a:pt x="38" y="69"/>
                    <a:pt x="48" y="52"/>
                    <a:pt x="52" y="47"/>
                  </a:cubicBezTo>
                  <a:cubicBezTo>
                    <a:pt x="47" y="55"/>
                    <a:pt x="47" y="73"/>
                    <a:pt x="47" y="73"/>
                  </a:cubicBezTo>
                  <a:cubicBezTo>
                    <a:pt x="47" y="73"/>
                    <a:pt x="47" y="73"/>
                    <a:pt x="53" y="59"/>
                  </a:cubicBezTo>
                  <a:cubicBezTo>
                    <a:pt x="60" y="45"/>
                    <a:pt x="95" y="29"/>
                    <a:pt x="113" y="28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5"/>
                    <a:pt x="139" y="8"/>
                    <a:pt x="152" y="8"/>
                  </a:cubicBezTo>
                  <a:cubicBezTo>
                    <a:pt x="166" y="8"/>
                    <a:pt x="188" y="14"/>
                    <a:pt x="188" y="14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43" y="0"/>
                    <a:pt x="249" y="18"/>
                    <a:pt x="249" y="18"/>
                  </a:cubicBezTo>
                  <a:cubicBezTo>
                    <a:pt x="252" y="8"/>
                    <a:pt x="245" y="0"/>
                    <a:pt x="245" y="0"/>
                  </a:cubicBezTo>
                  <a:cubicBezTo>
                    <a:pt x="266" y="2"/>
                    <a:pt x="283" y="20"/>
                    <a:pt x="284" y="21"/>
                  </a:cubicBezTo>
                  <a:cubicBezTo>
                    <a:pt x="276" y="5"/>
                    <a:pt x="276" y="5"/>
                    <a:pt x="276" y="5"/>
                  </a:cubicBezTo>
                  <a:cubicBezTo>
                    <a:pt x="277" y="5"/>
                    <a:pt x="278" y="5"/>
                    <a:pt x="279" y="5"/>
                  </a:cubicBezTo>
                  <a:cubicBezTo>
                    <a:pt x="276" y="4"/>
                    <a:pt x="273" y="2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4" y="1"/>
                    <a:pt x="278" y="1"/>
                    <a:pt x="281" y="3"/>
                  </a:cubicBezTo>
                  <a:cubicBezTo>
                    <a:pt x="283" y="3"/>
                    <a:pt x="284" y="4"/>
                    <a:pt x="285" y="5"/>
                  </a:cubicBezTo>
                  <a:cubicBezTo>
                    <a:pt x="321" y="7"/>
                    <a:pt x="335" y="27"/>
                    <a:pt x="335" y="27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54" y="28"/>
                    <a:pt x="358" y="41"/>
                    <a:pt x="358" y="41"/>
                  </a:cubicBezTo>
                  <a:cubicBezTo>
                    <a:pt x="360" y="38"/>
                    <a:pt x="360" y="35"/>
                    <a:pt x="360" y="33"/>
                  </a:cubicBezTo>
                  <a:cubicBezTo>
                    <a:pt x="356" y="28"/>
                    <a:pt x="351" y="23"/>
                    <a:pt x="346" y="19"/>
                  </a:cubicBezTo>
                  <a:cubicBezTo>
                    <a:pt x="346" y="19"/>
                    <a:pt x="346" y="19"/>
                    <a:pt x="346" y="18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51" y="21"/>
                    <a:pt x="355" y="23"/>
                    <a:pt x="359" y="27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419" y="51"/>
                    <a:pt x="389" y="93"/>
                    <a:pt x="389" y="93"/>
                  </a:cubicBezTo>
                  <a:cubicBezTo>
                    <a:pt x="389" y="93"/>
                    <a:pt x="415" y="83"/>
                    <a:pt x="399" y="56"/>
                  </a:cubicBezTo>
                  <a:cubicBezTo>
                    <a:pt x="400" y="57"/>
                    <a:pt x="407" y="68"/>
                    <a:pt x="409" y="82"/>
                  </a:cubicBezTo>
                  <a:cubicBezTo>
                    <a:pt x="410" y="78"/>
                    <a:pt x="410" y="74"/>
                    <a:pt x="409" y="70"/>
                  </a:cubicBezTo>
                  <a:cubicBezTo>
                    <a:pt x="409" y="70"/>
                    <a:pt x="409" y="70"/>
                    <a:pt x="409" y="70"/>
                  </a:cubicBezTo>
                  <a:cubicBezTo>
                    <a:pt x="409" y="70"/>
                    <a:pt x="410" y="70"/>
                    <a:pt x="410" y="70"/>
                  </a:cubicBezTo>
                  <a:cubicBezTo>
                    <a:pt x="412" y="73"/>
                    <a:pt x="413" y="76"/>
                    <a:pt x="414" y="80"/>
                  </a:cubicBezTo>
                  <a:cubicBezTo>
                    <a:pt x="414" y="83"/>
                    <a:pt x="413" y="87"/>
                    <a:pt x="411" y="91"/>
                  </a:cubicBezTo>
                  <a:cubicBezTo>
                    <a:pt x="411" y="91"/>
                    <a:pt x="410" y="92"/>
                    <a:pt x="410" y="93"/>
                  </a:cubicBezTo>
                  <a:cubicBezTo>
                    <a:pt x="409" y="99"/>
                    <a:pt x="405" y="106"/>
                    <a:pt x="398" y="112"/>
                  </a:cubicBezTo>
                  <a:cubicBezTo>
                    <a:pt x="398" y="112"/>
                    <a:pt x="401" y="112"/>
                    <a:pt x="405" y="111"/>
                  </a:cubicBezTo>
                  <a:cubicBezTo>
                    <a:pt x="405" y="111"/>
                    <a:pt x="406" y="110"/>
                    <a:pt x="406" y="109"/>
                  </a:cubicBezTo>
                  <a:cubicBezTo>
                    <a:pt x="410" y="106"/>
                    <a:pt x="412" y="101"/>
                    <a:pt x="414" y="96"/>
                  </a:cubicBezTo>
                  <a:cubicBezTo>
                    <a:pt x="414" y="96"/>
                    <a:pt x="414" y="96"/>
                    <a:pt x="414" y="96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5" y="100"/>
                    <a:pt x="414" y="104"/>
                    <a:pt x="412" y="108"/>
                  </a:cubicBezTo>
                  <a:cubicBezTo>
                    <a:pt x="415" y="106"/>
                    <a:pt x="418" y="104"/>
                    <a:pt x="420" y="100"/>
                  </a:cubicBezTo>
                  <a:cubicBezTo>
                    <a:pt x="417" y="111"/>
                    <a:pt x="408" y="131"/>
                    <a:pt x="377" y="130"/>
                  </a:cubicBezTo>
                  <a:cubicBezTo>
                    <a:pt x="377" y="130"/>
                    <a:pt x="377" y="130"/>
                    <a:pt x="377" y="130"/>
                  </a:cubicBezTo>
                  <a:cubicBezTo>
                    <a:pt x="389" y="158"/>
                    <a:pt x="402" y="192"/>
                    <a:pt x="408" y="219"/>
                  </a:cubicBezTo>
                  <a:cubicBezTo>
                    <a:pt x="413" y="240"/>
                    <a:pt x="397" y="247"/>
                    <a:pt x="394" y="279"/>
                  </a:cubicBezTo>
                  <a:cubicBezTo>
                    <a:pt x="402" y="302"/>
                    <a:pt x="413" y="325"/>
                    <a:pt x="424" y="340"/>
                  </a:cubicBezTo>
                  <a:cubicBezTo>
                    <a:pt x="434" y="351"/>
                    <a:pt x="407" y="364"/>
                    <a:pt x="386" y="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36426" y="4766117"/>
            <a:ext cx="318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나눔바른고딕" charset="-127"/>
              </a:rPr>
              <a:t>사람들의 시선을 확 사로잡는 디자인을 사용하면 좋을 것 같습니다</a:t>
            </a:r>
            <a:r>
              <a:rPr lang="en-US" altLang="ko-KR" sz="1600" dirty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grpSp>
        <p:nvGrpSpPr>
          <p:cNvPr id="37" name="Group 7"/>
          <p:cNvGrpSpPr>
            <a:grpSpLocks/>
          </p:cNvGrpSpPr>
          <p:nvPr/>
        </p:nvGrpSpPr>
        <p:grpSpPr bwMode="auto">
          <a:xfrm>
            <a:off x="7239681" y="4670865"/>
            <a:ext cx="4389437" cy="1423989"/>
            <a:chOff x="6278211" y="2248002"/>
            <a:chExt cx="4389394" cy="1423496"/>
          </a:xfrm>
        </p:grpSpPr>
        <p:sp>
          <p:nvSpPr>
            <p:cNvPr id="38" name="Shape 81"/>
            <p:cNvSpPr>
              <a:spLocks noChangeArrowheads="1"/>
            </p:cNvSpPr>
            <p:nvPr/>
          </p:nvSpPr>
          <p:spPr bwMode="auto">
            <a:xfrm flipH="1">
              <a:off x="6278211" y="2248002"/>
              <a:ext cx="4389393" cy="142349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39" name="Shape 82"/>
            <p:cNvSpPr>
              <a:spLocks noChangeArrowheads="1"/>
            </p:cNvSpPr>
            <p:nvPr/>
          </p:nvSpPr>
          <p:spPr bwMode="auto">
            <a:xfrm flipH="1">
              <a:off x="9802390" y="2248002"/>
              <a:ext cx="865215" cy="1423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</p:grp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10793393" y="4844036"/>
            <a:ext cx="719139" cy="981517"/>
          </a:xfrm>
          <a:custGeom>
            <a:avLst/>
            <a:gdLst>
              <a:gd name="T0" fmla="*/ 442 w 463"/>
              <a:gd name="T1" fmla="*/ 170 h 633"/>
              <a:gd name="T2" fmla="*/ 407 w 463"/>
              <a:gd name="T3" fmla="*/ 85 h 633"/>
              <a:gd name="T4" fmla="*/ 332 w 463"/>
              <a:gd name="T5" fmla="*/ 68 h 633"/>
              <a:gd name="T6" fmla="*/ 306 w 463"/>
              <a:gd name="T7" fmla="*/ 52 h 633"/>
              <a:gd name="T8" fmla="*/ 273 w 463"/>
              <a:gd name="T9" fmla="*/ 24 h 633"/>
              <a:gd name="T10" fmla="*/ 253 w 463"/>
              <a:gd name="T11" fmla="*/ 20 h 633"/>
              <a:gd name="T12" fmla="*/ 272 w 463"/>
              <a:gd name="T13" fmla="*/ 27 h 633"/>
              <a:gd name="T14" fmla="*/ 240 w 463"/>
              <a:gd name="T15" fmla="*/ 25 h 633"/>
              <a:gd name="T16" fmla="*/ 180 w 463"/>
              <a:gd name="T17" fmla="*/ 29 h 633"/>
              <a:gd name="T18" fmla="*/ 116 w 463"/>
              <a:gd name="T19" fmla="*/ 50 h 633"/>
              <a:gd name="T20" fmla="*/ 56 w 463"/>
              <a:gd name="T21" fmla="*/ 81 h 633"/>
              <a:gd name="T22" fmla="*/ 27 w 463"/>
              <a:gd name="T23" fmla="*/ 118 h 633"/>
              <a:gd name="T24" fmla="*/ 25 w 463"/>
              <a:gd name="T25" fmla="*/ 158 h 633"/>
              <a:gd name="T26" fmla="*/ 49 w 463"/>
              <a:gd name="T27" fmla="*/ 183 h 633"/>
              <a:gd name="T28" fmla="*/ 48 w 463"/>
              <a:gd name="T29" fmla="*/ 304 h 633"/>
              <a:gd name="T30" fmla="*/ 56 w 463"/>
              <a:gd name="T31" fmla="*/ 399 h 633"/>
              <a:gd name="T32" fmla="*/ 61 w 463"/>
              <a:gd name="T33" fmla="*/ 421 h 633"/>
              <a:gd name="T34" fmla="*/ 64 w 463"/>
              <a:gd name="T35" fmla="*/ 431 h 633"/>
              <a:gd name="T36" fmla="*/ 133 w 463"/>
              <a:gd name="T37" fmla="*/ 496 h 633"/>
              <a:gd name="T38" fmla="*/ 138 w 463"/>
              <a:gd name="T39" fmla="*/ 495 h 633"/>
              <a:gd name="T40" fmla="*/ 155 w 463"/>
              <a:gd name="T41" fmla="*/ 490 h 633"/>
              <a:gd name="T42" fmla="*/ 158 w 463"/>
              <a:gd name="T43" fmla="*/ 489 h 633"/>
              <a:gd name="T44" fmla="*/ 163 w 463"/>
              <a:gd name="T45" fmla="*/ 488 h 633"/>
              <a:gd name="T46" fmla="*/ 171 w 463"/>
              <a:gd name="T47" fmla="*/ 490 h 633"/>
              <a:gd name="T48" fmla="*/ 175 w 463"/>
              <a:gd name="T49" fmla="*/ 493 h 633"/>
              <a:gd name="T50" fmla="*/ 178 w 463"/>
              <a:gd name="T51" fmla="*/ 497 h 633"/>
              <a:gd name="T52" fmla="*/ 181 w 463"/>
              <a:gd name="T53" fmla="*/ 503 h 633"/>
              <a:gd name="T54" fmla="*/ 183 w 463"/>
              <a:gd name="T55" fmla="*/ 508 h 633"/>
              <a:gd name="T56" fmla="*/ 184 w 463"/>
              <a:gd name="T57" fmla="*/ 514 h 633"/>
              <a:gd name="T58" fmla="*/ 186 w 463"/>
              <a:gd name="T59" fmla="*/ 521 h 633"/>
              <a:gd name="T60" fmla="*/ 187 w 463"/>
              <a:gd name="T61" fmla="*/ 529 h 633"/>
              <a:gd name="T62" fmla="*/ 187 w 463"/>
              <a:gd name="T63" fmla="*/ 536 h 633"/>
              <a:gd name="T64" fmla="*/ 188 w 463"/>
              <a:gd name="T65" fmla="*/ 552 h 633"/>
              <a:gd name="T66" fmla="*/ 177 w 463"/>
              <a:gd name="T67" fmla="*/ 620 h 633"/>
              <a:gd name="T68" fmla="*/ 333 w 463"/>
              <a:gd name="T69" fmla="*/ 483 h 633"/>
              <a:gd name="T70" fmla="*/ 338 w 463"/>
              <a:gd name="T71" fmla="*/ 459 h 633"/>
              <a:gd name="T72" fmla="*/ 370 w 463"/>
              <a:gd name="T73" fmla="*/ 414 h 633"/>
              <a:gd name="T74" fmla="*/ 434 w 463"/>
              <a:gd name="T75" fmla="*/ 296 h 633"/>
              <a:gd name="T76" fmla="*/ 437 w 463"/>
              <a:gd name="T77" fmla="*/ 162 h 633"/>
              <a:gd name="T78" fmla="*/ 53 w 463"/>
              <a:gd name="T79" fmla="*/ 172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3" h="633">
                <a:moveTo>
                  <a:pt x="437" y="162"/>
                </a:moveTo>
                <a:cubicBezTo>
                  <a:pt x="442" y="170"/>
                  <a:pt x="442" y="170"/>
                  <a:pt x="442" y="170"/>
                </a:cubicBezTo>
                <a:cubicBezTo>
                  <a:pt x="429" y="88"/>
                  <a:pt x="371" y="78"/>
                  <a:pt x="371" y="78"/>
                </a:cubicBezTo>
                <a:cubicBezTo>
                  <a:pt x="381" y="78"/>
                  <a:pt x="407" y="85"/>
                  <a:pt x="407" y="85"/>
                </a:cubicBezTo>
                <a:cubicBezTo>
                  <a:pt x="407" y="85"/>
                  <a:pt x="378" y="62"/>
                  <a:pt x="360" y="60"/>
                </a:cubicBezTo>
                <a:cubicBezTo>
                  <a:pt x="342" y="57"/>
                  <a:pt x="332" y="68"/>
                  <a:pt x="332" y="68"/>
                </a:cubicBezTo>
                <a:cubicBezTo>
                  <a:pt x="332" y="68"/>
                  <a:pt x="334" y="37"/>
                  <a:pt x="288" y="33"/>
                </a:cubicBezTo>
                <a:cubicBezTo>
                  <a:pt x="288" y="33"/>
                  <a:pt x="302" y="37"/>
                  <a:pt x="306" y="52"/>
                </a:cubicBezTo>
                <a:cubicBezTo>
                  <a:pt x="306" y="52"/>
                  <a:pt x="298" y="44"/>
                  <a:pt x="287" y="36"/>
                </a:cubicBezTo>
                <a:cubicBezTo>
                  <a:pt x="284" y="31"/>
                  <a:pt x="279" y="27"/>
                  <a:pt x="273" y="24"/>
                </a:cubicBezTo>
                <a:cubicBezTo>
                  <a:pt x="267" y="20"/>
                  <a:pt x="260" y="19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60" y="21"/>
                  <a:pt x="266" y="23"/>
                  <a:pt x="272" y="27"/>
                </a:cubicBezTo>
                <a:cubicBezTo>
                  <a:pt x="272" y="27"/>
                  <a:pt x="272" y="27"/>
                  <a:pt x="273" y="28"/>
                </a:cubicBezTo>
                <a:cubicBezTo>
                  <a:pt x="261" y="22"/>
                  <a:pt x="249" y="20"/>
                  <a:pt x="240" y="25"/>
                </a:cubicBezTo>
                <a:cubicBezTo>
                  <a:pt x="240" y="25"/>
                  <a:pt x="250" y="25"/>
                  <a:pt x="262" y="39"/>
                </a:cubicBezTo>
                <a:cubicBezTo>
                  <a:pt x="262" y="39"/>
                  <a:pt x="204" y="0"/>
                  <a:pt x="180" y="29"/>
                </a:cubicBezTo>
                <a:cubicBezTo>
                  <a:pt x="181" y="28"/>
                  <a:pt x="198" y="20"/>
                  <a:pt x="220" y="31"/>
                </a:cubicBezTo>
                <a:cubicBezTo>
                  <a:pt x="220" y="31"/>
                  <a:pt x="97" y="26"/>
                  <a:pt x="116" y="50"/>
                </a:cubicBezTo>
                <a:cubicBezTo>
                  <a:pt x="115" y="50"/>
                  <a:pt x="115" y="51"/>
                  <a:pt x="114" y="51"/>
                </a:cubicBezTo>
                <a:cubicBezTo>
                  <a:pt x="104" y="52"/>
                  <a:pt x="52" y="59"/>
                  <a:pt x="56" y="81"/>
                </a:cubicBezTo>
                <a:cubicBezTo>
                  <a:pt x="56" y="81"/>
                  <a:pt x="58" y="68"/>
                  <a:pt x="89" y="70"/>
                </a:cubicBezTo>
                <a:cubicBezTo>
                  <a:pt x="89" y="70"/>
                  <a:pt x="12" y="91"/>
                  <a:pt x="27" y="118"/>
                </a:cubicBezTo>
                <a:cubicBezTo>
                  <a:pt x="27" y="118"/>
                  <a:pt x="29" y="104"/>
                  <a:pt x="51" y="104"/>
                </a:cubicBezTo>
                <a:cubicBezTo>
                  <a:pt x="51" y="104"/>
                  <a:pt x="0" y="137"/>
                  <a:pt x="25" y="158"/>
                </a:cubicBezTo>
                <a:cubicBezTo>
                  <a:pt x="25" y="158"/>
                  <a:pt x="22" y="142"/>
                  <a:pt x="39" y="136"/>
                </a:cubicBezTo>
                <a:cubicBezTo>
                  <a:pt x="39" y="136"/>
                  <a:pt x="10" y="166"/>
                  <a:pt x="49" y="183"/>
                </a:cubicBezTo>
                <a:cubicBezTo>
                  <a:pt x="42" y="202"/>
                  <a:pt x="36" y="223"/>
                  <a:pt x="33" y="244"/>
                </a:cubicBezTo>
                <a:cubicBezTo>
                  <a:pt x="31" y="265"/>
                  <a:pt x="45" y="272"/>
                  <a:pt x="48" y="304"/>
                </a:cubicBezTo>
                <a:cubicBezTo>
                  <a:pt x="39" y="328"/>
                  <a:pt x="30" y="356"/>
                  <a:pt x="21" y="379"/>
                </a:cubicBezTo>
                <a:cubicBezTo>
                  <a:pt x="16" y="392"/>
                  <a:pt x="35" y="395"/>
                  <a:pt x="56" y="399"/>
                </a:cubicBezTo>
                <a:cubicBezTo>
                  <a:pt x="58" y="406"/>
                  <a:pt x="60" y="415"/>
                  <a:pt x="62" y="421"/>
                </a:cubicBezTo>
                <a:cubicBezTo>
                  <a:pt x="61" y="421"/>
                  <a:pt x="61" y="421"/>
                  <a:pt x="61" y="421"/>
                </a:cubicBezTo>
                <a:cubicBezTo>
                  <a:pt x="63" y="431"/>
                  <a:pt x="63" y="431"/>
                  <a:pt x="63" y="431"/>
                </a:cubicBezTo>
                <a:cubicBezTo>
                  <a:pt x="63" y="431"/>
                  <a:pt x="63" y="431"/>
                  <a:pt x="64" y="431"/>
                </a:cubicBezTo>
                <a:cubicBezTo>
                  <a:pt x="67" y="467"/>
                  <a:pt x="63" y="492"/>
                  <a:pt x="92" y="496"/>
                </a:cubicBezTo>
                <a:cubicBezTo>
                  <a:pt x="109" y="499"/>
                  <a:pt x="122" y="498"/>
                  <a:pt x="133" y="496"/>
                </a:cubicBezTo>
                <a:cubicBezTo>
                  <a:pt x="133" y="496"/>
                  <a:pt x="133" y="496"/>
                  <a:pt x="133" y="496"/>
                </a:cubicBezTo>
                <a:cubicBezTo>
                  <a:pt x="135" y="496"/>
                  <a:pt x="136" y="495"/>
                  <a:pt x="138" y="495"/>
                </a:cubicBezTo>
                <a:cubicBezTo>
                  <a:pt x="138" y="495"/>
                  <a:pt x="138" y="495"/>
                  <a:pt x="139" y="495"/>
                </a:cubicBezTo>
                <a:cubicBezTo>
                  <a:pt x="144" y="493"/>
                  <a:pt x="150" y="492"/>
                  <a:pt x="155" y="490"/>
                </a:cubicBezTo>
                <a:cubicBezTo>
                  <a:pt x="155" y="490"/>
                  <a:pt x="156" y="490"/>
                  <a:pt x="156" y="490"/>
                </a:cubicBezTo>
                <a:cubicBezTo>
                  <a:pt x="157" y="490"/>
                  <a:pt x="158" y="490"/>
                  <a:pt x="158" y="489"/>
                </a:cubicBezTo>
                <a:cubicBezTo>
                  <a:pt x="159" y="489"/>
                  <a:pt x="160" y="489"/>
                  <a:pt x="161" y="489"/>
                </a:cubicBezTo>
                <a:cubicBezTo>
                  <a:pt x="162" y="488"/>
                  <a:pt x="162" y="488"/>
                  <a:pt x="163" y="488"/>
                </a:cubicBezTo>
                <a:cubicBezTo>
                  <a:pt x="164" y="488"/>
                  <a:pt x="165" y="488"/>
                  <a:pt x="167" y="487"/>
                </a:cubicBezTo>
                <a:cubicBezTo>
                  <a:pt x="168" y="488"/>
                  <a:pt x="170" y="489"/>
                  <a:pt x="171" y="490"/>
                </a:cubicBezTo>
                <a:cubicBezTo>
                  <a:pt x="171" y="490"/>
                  <a:pt x="171" y="490"/>
                  <a:pt x="171" y="490"/>
                </a:cubicBezTo>
                <a:cubicBezTo>
                  <a:pt x="172" y="491"/>
                  <a:pt x="174" y="492"/>
                  <a:pt x="175" y="493"/>
                </a:cubicBezTo>
                <a:cubicBezTo>
                  <a:pt x="175" y="493"/>
                  <a:pt x="175" y="493"/>
                  <a:pt x="175" y="494"/>
                </a:cubicBezTo>
                <a:cubicBezTo>
                  <a:pt x="176" y="495"/>
                  <a:pt x="177" y="496"/>
                  <a:pt x="178" y="497"/>
                </a:cubicBezTo>
                <a:cubicBezTo>
                  <a:pt x="178" y="498"/>
                  <a:pt x="178" y="498"/>
                  <a:pt x="178" y="498"/>
                </a:cubicBezTo>
                <a:cubicBezTo>
                  <a:pt x="179" y="499"/>
                  <a:pt x="180" y="501"/>
                  <a:pt x="181" y="503"/>
                </a:cubicBezTo>
                <a:cubicBezTo>
                  <a:pt x="181" y="503"/>
                  <a:pt x="181" y="503"/>
                  <a:pt x="181" y="503"/>
                </a:cubicBezTo>
                <a:cubicBezTo>
                  <a:pt x="182" y="505"/>
                  <a:pt x="182" y="506"/>
                  <a:pt x="183" y="508"/>
                </a:cubicBezTo>
                <a:cubicBezTo>
                  <a:pt x="183" y="508"/>
                  <a:pt x="183" y="509"/>
                  <a:pt x="183" y="509"/>
                </a:cubicBezTo>
                <a:cubicBezTo>
                  <a:pt x="183" y="511"/>
                  <a:pt x="184" y="512"/>
                  <a:pt x="184" y="514"/>
                </a:cubicBezTo>
                <a:cubicBezTo>
                  <a:pt x="184" y="515"/>
                  <a:pt x="185" y="515"/>
                  <a:pt x="185" y="516"/>
                </a:cubicBezTo>
                <a:cubicBezTo>
                  <a:pt x="185" y="518"/>
                  <a:pt x="185" y="519"/>
                  <a:pt x="186" y="521"/>
                </a:cubicBezTo>
                <a:cubicBezTo>
                  <a:pt x="186" y="522"/>
                  <a:pt x="186" y="522"/>
                  <a:pt x="186" y="523"/>
                </a:cubicBezTo>
                <a:cubicBezTo>
                  <a:pt x="186" y="525"/>
                  <a:pt x="186" y="527"/>
                  <a:pt x="187" y="529"/>
                </a:cubicBezTo>
                <a:cubicBezTo>
                  <a:pt x="187" y="529"/>
                  <a:pt x="187" y="530"/>
                  <a:pt x="187" y="530"/>
                </a:cubicBezTo>
                <a:cubicBezTo>
                  <a:pt x="187" y="532"/>
                  <a:pt x="187" y="534"/>
                  <a:pt x="187" y="536"/>
                </a:cubicBezTo>
                <a:cubicBezTo>
                  <a:pt x="187" y="536"/>
                  <a:pt x="187" y="537"/>
                  <a:pt x="187" y="537"/>
                </a:cubicBezTo>
                <a:cubicBezTo>
                  <a:pt x="188" y="542"/>
                  <a:pt x="188" y="547"/>
                  <a:pt x="188" y="552"/>
                </a:cubicBezTo>
                <a:cubicBezTo>
                  <a:pt x="188" y="565"/>
                  <a:pt x="187" y="578"/>
                  <a:pt x="186" y="588"/>
                </a:cubicBezTo>
                <a:cubicBezTo>
                  <a:pt x="186" y="595"/>
                  <a:pt x="182" y="606"/>
                  <a:pt x="177" y="620"/>
                </a:cubicBezTo>
                <a:cubicBezTo>
                  <a:pt x="259" y="633"/>
                  <a:pt x="320" y="605"/>
                  <a:pt x="358" y="577"/>
                </a:cubicBezTo>
                <a:cubicBezTo>
                  <a:pt x="345" y="542"/>
                  <a:pt x="333" y="504"/>
                  <a:pt x="333" y="483"/>
                </a:cubicBezTo>
                <a:cubicBezTo>
                  <a:pt x="334" y="475"/>
                  <a:pt x="335" y="467"/>
                  <a:pt x="337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372" y="400"/>
                  <a:pt x="372" y="400"/>
                  <a:pt x="372" y="400"/>
                </a:cubicBezTo>
                <a:cubicBezTo>
                  <a:pt x="370" y="414"/>
                  <a:pt x="370" y="414"/>
                  <a:pt x="370" y="414"/>
                </a:cubicBezTo>
                <a:cubicBezTo>
                  <a:pt x="370" y="414"/>
                  <a:pt x="405" y="356"/>
                  <a:pt x="416" y="336"/>
                </a:cubicBezTo>
                <a:cubicBezTo>
                  <a:pt x="427" y="315"/>
                  <a:pt x="434" y="296"/>
                  <a:pt x="434" y="29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63" y="249"/>
                  <a:pt x="438" y="165"/>
                  <a:pt x="437" y="162"/>
                </a:cubicBezTo>
                <a:close/>
                <a:moveTo>
                  <a:pt x="50" y="180"/>
                </a:moveTo>
                <a:cubicBezTo>
                  <a:pt x="50" y="178"/>
                  <a:pt x="51" y="175"/>
                  <a:pt x="53" y="172"/>
                </a:cubicBezTo>
                <a:cubicBezTo>
                  <a:pt x="52" y="175"/>
                  <a:pt x="51" y="177"/>
                  <a:pt x="50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291388" y="4896746"/>
            <a:ext cx="316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ea typeface="나눔바른고딕" charset="-127"/>
              </a:rPr>
              <a:t>API</a:t>
            </a:r>
            <a:r>
              <a:rPr lang="ko-KR" altLang="en-US" sz="1600" dirty="0">
                <a:ea typeface="나눔바른고딕" charset="-127"/>
              </a:rPr>
              <a:t>를 적극 활용하여 만들면 좋은 결과물이 나올 것 같습니다</a:t>
            </a:r>
            <a:r>
              <a:rPr lang="en-US" altLang="ko-KR" sz="1600" dirty="0">
                <a:ea typeface="나눔바른고딕" charset="-127"/>
              </a:rPr>
              <a:t>.</a:t>
            </a:r>
          </a:p>
        </p:txBody>
      </p:sp>
      <p:sp>
        <p:nvSpPr>
          <p:cNvPr id="42" name="Freeform 27"/>
          <p:cNvSpPr>
            <a:spLocks noEditPoints="1"/>
          </p:cNvSpPr>
          <p:nvPr/>
        </p:nvSpPr>
        <p:spPr bwMode="auto">
          <a:xfrm>
            <a:off x="10822422" y="1578321"/>
            <a:ext cx="719139" cy="981517"/>
          </a:xfrm>
          <a:custGeom>
            <a:avLst/>
            <a:gdLst>
              <a:gd name="T0" fmla="*/ 442 w 463"/>
              <a:gd name="T1" fmla="*/ 170 h 633"/>
              <a:gd name="T2" fmla="*/ 407 w 463"/>
              <a:gd name="T3" fmla="*/ 85 h 633"/>
              <a:gd name="T4" fmla="*/ 332 w 463"/>
              <a:gd name="T5" fmla="*/ 68 h 633"/>
              <a:gd name="T6" fmla="*/ 306 w 463"/>
              <a:gd name="T7" fmla="*/ 52 h 633"/>
              <a:gd name="T8" fmla="*/ 273 w 463"/>
              <a:gd name="T9" fmla="*/ 24 h 633"/>
              <a:gd name="T10" fmla="*/ 253 w 463"/>
              <a:gd name="T11" fmla="*/ 20 h 633"/>
              <a:gd name="T12" fmla="*/ 272 w 463"/>
              <a:gd name="T13" fmla="*/ 27 h 633"/>
              <a:gd name="T14" fmla="*/ 240 w 463"/>
              <a:gd name="T15" fmla="*/ 25 h 633"/>
              <a:gd name="T16" fmla="*/ 180 w 463"/>
              <a:gd name="T17" fmla="*/ 29 h 633"/>
              <a:gd name="T18" fmla="*/ 116 w 463"/>
              <a:gd name="T19" fmla="*/ 50 h 633"/>
              <a:gd name="T20" fmla="*/ 56 w 463"/>
              <a:gd name="T21" fmla="*/ 81 h 633"/>
              <a:gd name="T22" fmla="*/ 27 w 463"/>
              <a:gd name="T23" fmla="*/ 118 h 633"/>
              <a:gd name="T24" fmla="*/ 25 w 463"/>
              <a:gd name="T25" fmla="*/ 158 h 633"/>
              <a:gd name="T26" fmla="*/ 49 w 463"/>
              <a:gd name="T27" fmla="*/ 183 h 633"/>
              <a:gd name="T28" fmla="*/ 48 w 463"/>
              <a:gd name="T29" fmla="*/ 304 h 633"/>
              <a:gd name="T30" fmla="*/ 56 w 463"/>
              <a:gd name="T31" fmla="*/ 399 h 633"/>
              <a:gd name="T32" fmla="*/ 61 w 463"/>
              <a:gd name="T33" fmla="*/ 421 h 633"/>
              <a:gd name="T34" fmla="*/ 64 w 463"/>
              <a:gd name="T35" fmla="*/ 431 h 633"/>
              <a:gd name="T36" fmla="*/ 133 w 463"/>
              <a:gd name="T37" fmla="*/ 496 h 633"/>
              <a:gd name="T38" fmla="*/ 138 w 463"/>
              <a:gd name="T39" fmla="*/ 495 h 633"/>
              <a:gd name="T40" fmla="*/ 155 w 463"/>
              <a:gd name="T41" fmla="*/ 490 h 633"/>
              <a:gd name="T42" fmla="*/ 158 w 463"/>
              <a:gd name="T43" fmla="*/ 489 h 633"/>
              <a:gd name="T44" fmla="*/ 163 w 463"/>
              <a:gd name="T45" fmla="*/ 488 h 633"/>
              <a:gd name="T46" fmla="*/ 171 w 463"/>
              <a:gd name="T47" fmla="*/ 490 h 633"/>
              <a:gd name="T48" fmla="*/ 175 w 463"/>
              <a:gd name="T49" fmla="*/ 493 h 633"/>
              <a:gd name="T50" fmla="*/ 178 w 463"/>
              <a:gd name="T51" fmla="*/ 497 h 633"/>
              <a:gd name="T52" fmla="*/ 181 w 463"/>
              <a:gd name="T53" fmla="*/ 503 h 633"/>
              <a:gd name="T54" fmla="*/ 183 w 463"/>
              <a:gd name="T55" fmla="*/ 508 h 633"/>
              <a:gd name="T56" fmla="*/ 184 w 463"/>
              <a:gd name="T57" fmla="*/ 514 h 633"/>
              <a:gd name="T58" fmla="*/ 186 w 463"/>
              <a:gd name="T59" fmla="*/ 521 h 633"/>
              <a:gd name="T60" fmla="*/ 187 w 463"/>
              <a:gd name="T61" fmla="*/ 529 h 633"/>
              <a:gd name="T62" fmla="*/ 187 w 463"/>
              <a:gd name="T63" fmla="*/ 536 h 633"/>
              <a:gd name="T64" fmla="*/ 188 w 463"/>
              <a:gd name="T65" fmla="*/ 552 h 633"/>
              <a:gd name="T66" fmla="*/ 177 w 463"/>
              <a:gd name="T67" fmla="*/ 620 h 633"/>
              <a:gd name="T68" fmla="*/ 333 w 463"/>
              <a:gd name="T69" fmla="*/ 483 h 633"/>
              <a:gd name="T70" fmla="*/ 338 w 463"/>
              <a:gd name="T71" fmla="*/ 459 h 633"/>
              <a:gd name="T72" fmla="*/ 370 w 463"/>
              <a:gd name="T73" fmla="*/ 414 h 633"/>
              <a:gd name="T74" fmla="*/ 434 w 463"/>
              <a:gd name="T75" fmla="*/ 296 h 633"/>
              <a:gd name="T76" fmla="*/ 437 w 463"/>
              <a:gd name="T77" fmla="*/ 162 h 633"/>
              <a:gd name="T78" fmla="*/ 53 w 463"/>
              <a:gd name="T79" fmla="*/ 172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3" h="633">
                <a:moveTo>
                  <a:pt x="437" y="162"/>
                </a:moveTo>
                <a:cubicBezTo>
                  <a:pt x="442" y="170"/>
                  <a:pt x="442" y="170"/>
                  <a:pt x="442" y="170"/>
                </a:cubicBezTo>
                <a:cubicBezTo>
                  <a:pt x="429" y="88"/>
                  <a:pt x="371" y="78"/>
                  <a:pt x="371" y="78"/>
                </a:cubicBezTo>
                <a:cubicBezTo>
                  <a:pt x="381" y="78"/>
                  <a:pt x="407" y="85"/>
                  <a:pt x="407" y="85"/>
                </a:cubicBezTo>
                <a:cubicBezTo>
                  <a:pt x="407" y="85"/>
                  <a:pt x="378" y="62"/>
                  <a:pt x="360" y="60"/>
                </a:cubicBezTo>
                <a:cubicBezTo>
                  <a:pt x="342" y="57"/>
                  <a:pt x="332" y="68"/>
                  <a:pt x="332" y="68"/>
                </a:cubicBezTo>
                <a:cubicBezTo>
                  <a:pt x="332" y="68"/>
                  <a:pt x="334" y="37"/>
                  <a:pt x="288" y="33"/>
                </a:cubicBezTo>
                <a:cubicBezTo>
                  <a:pt x="288" y="33"/>
                  <a:pt x="302" y="37"/>
                  <a:pt x="306" y="52"/>
                </a:cubicBezTo>
                <a:cubicBezTo>
                  <a:pt x="306" y="52"/>
                  <a:pt x="298" y="44"/>
                  <a:pt x="287" y="36"/>
                </a:cubicBezTo>
                <a:cubicBezTo>
                  <a:pt x="284" y="31"/>
                  <a:pt x="279" y="27"/>
                  <a:pt x="273" y="24"/>
                </a:cubicBezTo>
                <a:cubicBezTo>
                  <a:pt x="267" y="20"/>
                  <a:pt x="260" y="19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60" y="21"/>
                  <a:pt x="266" y="23"/>
                  <a:pt x="272" y="27"/>
                </a:cubicBezTo>
                <a:cubicBezTo>
                  <a:pt x="272" y="27"/>
                  <a:pt x="272" y="27"/>
                  <a:pt x="273" y="28"/>
                </a:cubicBezTo>
                <a:cubicBezTo>
                  <a:pt x="261" y="22"/>
                  <a:pt x="249" y="20"/>
                  <a:pt x="240" y="25"/>
                </a:cubicBezTo>
                <a:cubicBezTo>
                  <a:pt x="240" y="25"/>
                  <a:pt x="250" y="25"/>
                  <a:pt x="262" y="39"/>
                </a:cubicBezTo>
                <a:cubicBezTo>
                  <a:pt x="262" y="39"/>
                  <a:pt x="204" y="0"/>
                  <a:pt x="180" y="29"/>
                </a:cubicBezTo>
                <a:cubicBezTo>
                  <a:pt x="181" y="28"/>
                  <a:pt x="198" y="20"/>
                  <a:pt x="220" y="31"/>
                </a:cubicBezTo>
                <a:cubicBezTo>
                  <a:pt x="220" y="31"/>
                  <a:pt x="97" y="26"/>
                  <a:pt x="116" y="50"/>
                </a:cubicBezTo>
                <a:cubicBezTo>
                  <a:pt x="115" y="50"/>
                  <a:pt x="115" y="51"/>
                  <a:pt x="114" y="51"/>
                </a:cubicBezTo>
                <a:cubicBezTo>
                  <a:pt x="104" y="52"/>
                  <a:pt x="52" y="59"/>
                  <a:pt x="56" y="81"/>
                </a:cubicBezTo>
                <a:cubicBezTo>
                  <a:pt x="56" y="81"/>
                  <a:pt x="58" y="68"/>
                  <a:pt x="89" y="70"/>
                </a:cubicBezTo>
                <a:cubicBezTo>
                  <a:pt x="89" y="70"/>
                  <a:pt x="12" y="91"/>
                  <a:pt x="27" y="118"/>
                </a:cubicBezTo>
                <a:cubicBezTo>
                  <a:pt x="27" y="118"/>
                  <a:pt x="29" y="104"/>
                  <a:pt x="51" y="104"/>
                </a:cubicBezTo>
                <a:cubicBezTo>
                  <a:pt x="51" y="104"/>
                  <a:pt x="0" y="137"/>
                  <a:pt x="25" y="158"/>
                </a:cubicBezTo>
                <a:cubicBezTo>
                  <a:pt x="25" y="158"/>
                  <a:pt x="22" y="142"/>
                  <a:pt x="39" y="136"/>
                </a:cubicBezTo>
                <a:cubicBezTo>
                  <a:pt x="39" y="136"/>
                  <a:pt x="10" y="166"/>
                  <a:pt x="49" y="183"/>
                </a:cubicBezTo>
                <a:cubicBezTo>
                  <a:pt x="42" y="202"/>
                  <a:pt x="36" y="223"/>
                  <a:pt x="33" y="244"/>
                </a:cubicBezTo>
                <a:cubicBezTo>
                  <a:pt x="31" y="265"/>
                  <a:pt x="45" y="272"/>
                  <a:pt x="48" y="304"/>
                </a:cubicBezTo>
                <a:cubicBezTo>
                  <a:pt x="39" y="328"/>
                  <a:pt x="30" y="356"/>
                  <a:pt x="21" y="379"/>
                </a:cubicBezTo>
                <a:cubicBezTo>
                  <a:pt x="16" y="392"/>
                  <a:pt x="35" y="395"/>
                  <a:pt x="56" y="399"/>
                </a:cubicBezTo>
                <a:cubicBezTo>
                  <a:pt x="58" y="406"/>
                  <a:pt x="60" y="415"/>
                  <a:pt x="62" y="421"/>
                </a:cubicBezTo>
                <a:cubicBezTo>
                  <a:pt x="61" y="421"/>
                  <a:pt x="61" y="421"/>
                  <a:pt x="61" y="421"/>
                </a:cubicBezTo>
                <a:cubicBezTo>
                  <a:pt x="63" y="431"/>
                  <a:pt x="63" y="431"/>
                  <a:pt x="63" y="431"/>
                </a:cubicBezTo>
                <a:cubicBezTo>
                  <a:pt x="63" y="431"/>
                  <a:pt x="63" y="431"/>
                  <a:pt x="64" y="431"/>
                </a:cubicBezTo>
                <a:cubicBezTo>
                  <a:pt x="67" y="467"/>
                  <a:pt x="63" y="492"/>
                  <a:pt x="92" y="496"/>
                </a:cubicBezTo>
                <a:cubicBezTo>
                  <a:pt x="109" y="499"/>
                  <a:pt x="122" y="498"/>
                  <a:pt x="133" y="496"/>
                </a:cubicBezTo>
                <a:cubicBezTo>
                  <a:pt x="133" y="496"/>
                  <a:pt x="133" y="496"/>
                  <a:pt x="133" y="496"/>
                </a:cubicBezTo>
                <a:cubicBezTo>
                  <a:pt x="135" y="496"/>
                  <a:pt x="136" y="495"/>
                  <a:pt x="138" y="495"/>
                </a:cubicBezTo>
                <a:cubicBezTo>
                  <a:pt x="138" y="495"/>
                  <a:pt x="138" y="495"/>
                  <a:pt x="139" y="495"/>
                </a:cubicBezTo>
                <a:cubicBezTo>
                  <a:pt x="144" y="493"/>
                  <a:pt x="150" y="492"/>
                  <a:pt x="155" y="490"/>
                </a:cubicBezTo>
                <a:cubicBezTo>
                  <a:pt x="155" y="490"/>
                  <a:pt x="156" y="490"/>
                  <a:pt x="156" y="490"/>
                </a:cubicBezTo>
                <a:cubicBezTo>
                  <a:pt x="157" y="490"/>
                  <a:pt x="158" y="490"/>
                  <a:pt x="158" y="489"/>
                </a:cubicBezTo>
                <a:cubicBezTo>
                  <a:pt x="159" y="489"/>
                  <a:pt x="160" y="489"/>
                  <a:pt x="161" y="489"/>
                </a:cubicBezTo>
                <a:cubicBezTo>
                  <a:pt x="162" y="488"/>
                  <a:pt x="162" y="488"/>
                  <a:pt x="163" y="488"/>
                </a:cubicBezTo>
                <a:cubicBezTo>
                  <a:pt x="164" y="488"/>
                  <a:pt x="165" y="488"/>
                  <a:pt x="167" y="487"/>
                </a:cubicBezTo>
                <a:cubicBezTo>
                  <a:pt x="168" y="488"/>
                  <a:pt x="170" y="489"/>
                  <a:pt x="171" y="490"/>
                </a:cubicBezTo>
                <a:cubicBezTo>
                  <a:pt x="171" y="490"/>
                  <a:pt x="171" y="490"/>
                  <a:pt x="171" y="490"/>
                </a:cubicBezTo>
                <a:cubicBezTo>
                  <a:pt x="172" y="491"/>
                  <a:pt x="174" y="492"/>
                  <a:pt x="175" y="493"/>
                </a:cubicBezTo>
                <a:cubicBezTo>
                  <a:pt x="175" y="493"/>
                  <a:pt x="175" y="493"/>
                  <a:pt x="175" y="494"/>
                </a:cubicBezTo>
                <a:cubicBezTo>
                  <a:pt x="176" y="495"/>
                  <a:pt x="177" y="496"/>
                  <a:pt x="178" y="497"/>
                </a:cubicBezTo>
                <a:cubicBezTo>
                  <a:pt x="178" y="498"/>
                  <a:pt x="178" y="498"/>
                  <a:pt x="178" y="498"/>
                </a:cubicBezTo>
                <a:cubicBezTo>
                  <a:pt x="179" y="499"/>
                  <a:pt x="180" y="501"/>
                  <a:pt x="181" y="503"/>
                </a:cubicBezTo>
                <a:cubicBezTo>
                  <a:pt x="181" y="503"/>
                  <a:pt x="181" y="503"/>
                  <a:pt x="181" y="503"/>
                </a:cubicBezTo>
                <a:cubicBezTo>
                  <a:pt x="182" y="505"/>
                  <a:pt x="182" y="506"/>
                  <a:pt x="183" y="508"/>
                </a:cubicBezTo>
                <a:cubicBezTo>
                  <a:pt x="183" y="508"/>
                  <a:pt x="183" y="509"/>
                  <a:pt x="183" y="509"/>
                </a:cubicBezTo>
                <a:cubicBezTo>
                  <a:pt x="183" y="511"/>
                  <a:pt x="184" y="512"/>
                  <a:pt x="184" y="514"/>
                </a:cubicBezTo>
                <a:cubicBezTo>
                  <a:pt x="184" y="515"/>
                  <a:pt x="185" y="515"/>
                  <a:pt x="185" y="516"/>
                </a:cubicBezTo>
                <a:cubicBezTo>
                  <a:pt x="185" y="518"/>
                  <a:pt x="185" y="519"/>
                  <a:pt x="186" y="521"/>
                </a:cubicBezTo>
                <a:cubicBezTo>
                  <a:pt x="186" y="522"/>
                  <a:pt x="186" y="522"/>
                  <a:pt x="186" y="523"/>
                </a:cubicBezTo>
                <a:cubicBezTo>
                  <a:pt x="186" y="525"/>
                  <a:pt x="186" y="527"/>
                  <a:pt x="187" y="529"/>
                </a:cubicBezTo>
                <a:cubicBezTo>
                  <a:pt x="187" y="529"/>
                  <a:pt x="187" y="530"/>
                  <a:pt x="187" y="530"/>
                </a:cubicBezTo>
                <a:cubicBezTo>
                  <a:pt x="187" y="532"/>
                  <a:pt x="187" y="534"/>
                  <a:pt x="187" y="536"/>
                </a:cubicBezTo>
                <a:cubicBezTo>
                  <a:pt x="187" y="536"/>
                  <a:pt x="187" y="537"/>
                  <a:pt x="187" y="537"/>
                </a:cubicBezTo>
                <a:cubicBezTo>
                  <a:pt x="188" y="542"/>
                  <a:pt x="188" y="547"/>
                  <a:pt x="188" y="552"/>
                </a:cubicBezTo>
                <a:cubicBezTo>
                  <a:pt x="188" y="565"/>
                  <a:pt x="187" y="578"/>
                  <a:pt x="186" y="588"/>
                </a:cubicBezTo>
                <a:cubicBezTo>
                  <a:pt x="186" y="595"/>
                  <a:pt x="182" y="606"/>
                  <a:pt x="177" y="620"/>
                </a:cubicBezTo>
                <a:cubicBezTo>
                  <a:pt x="259" y="633"/>
                  <a:pt x="320" y="605"/>
                  <a:pt x="358" y="577"/>
                </a:cubicBezTo>
                <a:cubicBezTo>
                  <a:pt x="345" y="542"/>
                  <a:pt x="333" y="504"/>
                  <a:pt x="333" y="483"/>
                </a:cubicBezTo>
                <a:cubicBezTo>
                  <a:pt x="334" y="475"/>
                  <a:pt x="335" y="467"/>
                  <a:pt x="337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372" y="400"/>
                  <a:pt x="372" y="400"/>
                  <a:pt x="372" y="400"/>
                </a:cubicBezTo>
                <a:cubicBezTo>
                  <a:pt x="370" y="414"/>
                  <a:pt x="370" y="414"/>
                  <a:pt x="370" y="414"/>
                </a:cubicBezTo>
                <a:cubicBezTo>
                  <a:pt x="370" y="414"/>
                  <a:pt x="405" y="356"/>
                  <a:pt x="416" y="336"/>
                </a:cubicBezTo>
                <a:cubicBezTo>
                  <a:pt x="427" y="315"/>
                  <a:pt x="434" y="296"/>
                  <a:pt x="434" y="29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63" y="249"/>
                  <a:pt x="438" y="165"/>
                  <a:pt x="437" y="162"/>
                </a:cubicBezTo>
                <a:close/>
                <a:moveTo>
                  <a:pt x="50" y="180"/>
                </a:moveTo>
                <a:cubicBezTo>
                  <a:pt x="50" y="178"/>
                  <a:pt x="51" y="175"/>
                  <a:pt x="53" y="172"/>
                </a:cubicBezTo>
                <a:cubicBezTo>
                  <a:pt x="52" y="175"/>
                  <a:pt x="51" y="177"/>
                  <a:pt x="50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;p1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4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6043" y="2579664"/>
            <a:ext cx="1290127" cy="16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39657" y="3251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개발환경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/>
              <a:t>개발환경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9" y="4796320"/>
            <a:ext cx="680727" cy="46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36" y="4333736"/>
            <a:ext cx="805671" cy="468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18" y="3480740"/>
            <a:ext cx="461217" cy="468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94" y="2262393"/>
            <a:ext cx="555127" cy="468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46" y="3344893"/>
            <a:ext cx="1044001" cy="468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70" y="5562076"/>
            <a:ext cx="794718" cy="468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86" y="4578605"/>
            <a:ext cx="1631731" cy="14856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22" y="5151921"/>
            <a:ext cx="1389864" cy="13898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42" y="4440050"/>
            <a:ext cx="1008174" cy="8286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9" y="4821846"/>
            <a:ext cx="883965" cy="96289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24" y="2005839"/>
            <a:ext cx="1265485" cy="160821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3486452"/>
            <a:ext cx="1063809" cy="12017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81" y="3625264"/>
            <a:ext cx="1672475" cy="107142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76" y="6168571"/>
            <a:ext cx="899458" cy="28592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773" y="1117656"/>
            <a:ext cx="1823656" cy="17149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6" b="6001"/>
          <a:stretch/>
        </p:blipFill>
        <p:spPr>
          <a:xfrm>
            <a:off x="8851702" y="4173748"/>
            <a:ext cx="483255" cy="43991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32" b="-1659"/>
          <a:stretch/>
        </p:blipFill>
        <p:spPr>
          <a:xfrm>
            <a:off x="7551991" y="1814841"/>
            <a:ext cx="866295" cy="973716"/>
          </a:xfrm>
          <a:prstGeom prst="rect">
            <a:avLst/>
          </a:prstGeom>
        </p:spPr>
      </p:pic>
      <p:pic>
        <p:nvPicPr>
          <p:cNvPr id="50" name="Picture 4" descr="annyang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818" y="2776646"/>
            <a:ext cx="593192" cy="47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798284" y="2089832"/>
            <a:ext cx="1016002" cy="10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66" y="442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분석 및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7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7486" y="2043341"/>
            <a:ext cx="7358743" cy="454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807200" y="3425371"/>
            <a:ext cx="2481943" cy="246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283" y="1677042"/>
            <a:ext cx="5939517" cy="452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6810153" y="4846787"/>
            <a:ext cx="2481943" cy="246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000" y="3998563"/>
            <a:ext cx="2355742" cy="4959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결제 및 환불 시스템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0100" y="3476171"/>
            <a:ext cx="2481943" cy="246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33600" y="3858862"/>
            <a:ext cx="2355742" cy="624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우편</a:t>
            </a:r>
            <a:r>
              <a:rPr lang="en-US" altLang="ko-KR" dirty="0">
                <a:solidFill>
                  <a:schemeClr val="tx1"/>
                </a:solidFill>
              </a:rPr>
              <a:t>API</a:t>
            </a:r>
            <a:r>
              <a:rPr lang="ko-KR" altLang="en-US" dirty="0">
                <a:solidFill>
                  <a:schemeClr val="tx1"/>
                </a:solidFill>
              </a:rPr>
              <a:t>를 이용한 인증 시스템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09200" y="121920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요구사항정의서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66" y="442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/>
              <a:t>분석 및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7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09200" y="1219200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레드마인</a:t>
            </a:r>
            <a:r>
              <a:rPr lang="ko-KR" altLang="en-US" dirty="0"/>
              <a:t> 진척관리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8513" y="1462731"/>
            <a:ext cx="9221787" cy="523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도시">
  <a:themeElements>
    <a:clrScheme name="도시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도시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도시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945</TotalTime>
  <Words>236</Words>
  <Application>Microsoft Office PowerPoint</Application>
  <PresentationFormat>와이드스크린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HY그래픽M</vt:lpstr>
      <vt:lpstr>HY엽서M</vt:lpstr>
      <vt:lpstr>HY헤드라인M</vt:lpstr>
      <vt:lpstr>Georgia</vt:lpstr>
      <vt:lpstr>Trebuchet MS</vt:lpstr>
      <vt:lpstr>Wingdings 2</vt:lpstr>
      <vt:lpstr>맑은 고딕</vt:lpstr>
      <vt:lpstr>도시</vt:lpstr>
      <vt:lpstr>   DDIT UNDER DOGS  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개발환경</vt:lpstr>
      <vt:lpstr>분석 및 설계</vt:lpstr>
      <vt:lpstr>분석 및 설계</vt:lpstr>
      <vt:lpstr>분석 및 설계</vt:lpstr>
      <vt:lpstr>분석 및 설계</vt:lpstr>
      <vt:lpstr>분석 및 설계</vt:lpstr>
      <vt:lpstr>프로세스 흐름도</vt:lpstr>
      <vt:lpstr>프로세스 흐름도</vt:lpstr>
      <vt:lpstr>화면정의서</vt:lpstr>
      <vt:lpstr>PowerPoint 프레젠테이션</vt:lpstr>
      <vt:lpstr>고객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JSON을 찾아서…</dc:title>
  <dc:creator>user</dc:creator>
  <cp:lastModifiedBy>user</cp:lastModifiedBy>
  <cp:revision>139</cp:revision>
  <dcterms:created xsi:type="dcterms:W3CDTF">2023-07-11T11:02:28Z</dcterms:created>
  <dcterms:modified xsi:type="dcterms:W3CDTF">2023-08-19T15:31:26Z</dcterms:modified>
</cp:coreProperties>
</file>